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9" r:id="rId4"/>
    <p:sldId id="258" r:id="rId5"/>
  </p:sldIdLst>
  <p:sldSz cx="12192000" cy="16256000"/>
  <p:notesSz cx="6858000" cy="9144000"/>
  <p:embeddedFontLst>
    <p:embeddedFont>
      <p:font typeface="Calibri" panose="020F0502020204030204" pitchFamily="34" charset="0"/>
      <p:regular r:id="rId8"/>
      <p:bold r:id="rId9"/>
      <p:italic r:id="rId10"/>
      <p:boldItalic r:id="rId11"/>
    </p:embeddedFont>
    <p:embeddedFont>
      <p:font typeface="Source Sans Pro" panose="020B0503030403020204" pitchFamily="3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4226">
          <p15:clr>
            <a:srgbClr val="A4A3A4"/>
          </p15:clr>
        </p15:guide>
        <p15:guide id="2" orient="horz" pos="3238">
          <p15:clr>
            <a:srgbClr val="A4A3A4"/>
          </p15:clr>
        </p15:guide>
        <p15:guide id="3" pos="540">
          <p15:clr>
            <a:srgbClr val="9AA0A6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hdMciwjFnCb4jCg90XioYGugB68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85"/>
    <p:restoredTop sz="94652"/>
  </p:normalViewPr>
  <p:slideViewPr>
    <p:cSldViewPr snapToGrid="0">
      <p:cViewPr>
        <p:scale>
          <a:sx n="53" d="100"/>
          <a:sy n="53" d="100"/>
        </p:scale>
        <p:origin x="2072" y="840"/>
      </p:cViewPr>
      <p:guideLst>
        <p:guide pos="4226"/>
        <p:guide orient="horz" pos="3238"/>
        <p:guide pos="5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4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handoutMaster" Target="handoutMasters/handoutMaster1.xml"/><Relationship Id="rId12" Type="http://schemas.openxmlformats.org/officeDocument/2006/relationships/font" Target="fonts/font5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97EC3EDE-DE42-2545-A38F-E654E2BD39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4C9BAB6-6A60-5144-B43D-E2F806D447B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D0988A-0C3A-F34F-9107-8F963CFE0828}" type="datetimeFigureOut">
              <a:rPr lang="es-VE" smtClean="0"/>
              <a:t>7/5/21</a:t>
            </a:fld>
            <a:endParaRPr lang="es-V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07CCA2D-EEE5-B943-ABEF-F8B4BDE7883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297021C-99B9-0542-9DAB-E4ED4E6610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41695-0E79-6948-A5F4-11CD539A7935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629478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E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2" name="Google Shape;12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29" name="Google Shape;1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29" name="Google Shape;1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694201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8" name="Google Shape;148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9" name="Google Shape;149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4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>
            <a:spLocks noGrp="1"/>
          </p:cNvSpPr>
          <p:nvPr>
            <p:ph type="pic" idx="2" hasCustomPrompt="1"/>
          </p:nvPr>
        </p:nvSpPr>
        <p:spPr>
          <a:xfrm>
            <a:off x="3622756" y="6088566"/>
            <a:ext cx="5580000" cy="558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s-ES" dirty="0"/>
              <a:t>Logo de la marca</a:t>
            </a:r>
            <a:endParaRPr dirty="0"/>
          </a:p>
        </p:txBody>
      </p:sp>
      <p:sp>
        <p:nvSpPr>
          <p:cNvPr id="21" name="Google Shape;21;p10"/>
          <p:cNvSpPr txBox="1">
            <a:spLocks noGrp="1"/>
          </p:cNvSpPr>
          <p:nvPr>
            <p:ph type="title"/>
          </p:nvPr>
        </p:nvSpPr>
        <p:spPr>
          <a:xfrm>
            <a:off x="1724526" y="300052"/>
            <a:ext cx="3891083" cy="558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47"/>
              <a:buFont typeface="Source Sans Pro"/>
              <a:buNone/>
              <a:defRPr sz="6047" b="1" i="0">
                <a:latin typeface="+mj-lt"/>
                <a:ea typeface="Source Sans Pro"/>
                <a:cs typeface="Source Sans Pro"/>
                <a:sym typeface="Source Sans Pr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" name="Google Shape;25;p11">
            <a:extLst>
              <a:ext uri="{FF2B5EF4-FFF2-40B4-BE49-F238E27FC236}">
                <a16:creationId xmlns:a16="http://schemas.microsoft.com/office/drawing/2014/main" id="{EA491161-5D85-1C4F-A61F-13D1D75EBBF0}"/>
              </a:ext>
            </a:extLst>
          </p:cNvPr>
          <p:cNvSpPr txBox="1"/>
          <p:nvPr userDrawn="1"/>
        </p:nvSpPr>
        <p:spPr>
          <a:xfrm>
            <a:off x="11386272" y="558487"/>
            <a:ext cx="647753" cy="778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6725" tIns="108350" rIns="216725" bIns="1083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33"/>
              <a:buFont typeface="Source Sans Pro"/>
              <a:buNone/>
            </a:pPr>
            <a:fld id="{00000000-1234-1234-1234-123412341234}" type="slidenum">
              <a:rPr lang="es-ES" sz="2133" b="1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‹Nº›</a:t>
            </a:fld>
            <a:endParaRPr sz="2133" b="1" i="0" u="none" strike="noStrike" cap="non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Title Slide" userDrawn="1">
  <p:cSld name="Grilla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1"/>
          <p:cNvSpPr txBox="1"/>
          <p:nvPr/>
        </p:nvSpPr>
        <p:spPr>
          <a:xfrm>
            <a:off x="11386272" y="558487"/>
            <a:ext cx="647753" cy="778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6725" tIns="108350" rIns="216725" bIns="1083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33"/>
              <a:buFont typeface="Source Sans Pro"/>
              <a:buNone/>
            </a:pPr>
            <a:fld id="{00000000-1234-1234-1234-123412341234}" type="slidenum">
              <a:rPr lang="es-ES" sz="2133" b="1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‹Nº›</a:t>
            </a:fld>
            <a:endParaRPr sz="2133" b="1" i="0" u="none" strike="noStrike" cap="non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F022869-919C-244F-B88B-E2EF59AD8039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2602769" y="1500553"/>
            <a:ext cx="2700000" cy="2700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240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VE" dirty="0"/>
              <a:t>Inserta tu posteo aquí</a:t>
            </a:r>
          </a:p>
        </p:txBody>
      </p:sp>
      <p:sp>
        <p:nvSpPr>
          <p:cNvPr id="7" name="Marcador de posición de imagen 2">
            <a:extLst>
              <a:ext uri="{FF2B5EF4-FFF2-40B4-BE49-F238E27FC236}">
                <a16:creationId xmlns:a16="http://schemas.microsoft.com/office/drawing/2014/main" id="{04933AF7-CFF1-CB4F-9CAE-C623D70B2B3B}"/>
              </a:ext>
            </a:extLst>
          </p:cNvPr>
          <p:cNvSpPr>
            <a:spLocks noGrp="1" noChangeAspect="1"/>
          </p:cNvSpPr>
          <p:nvPr>
            <p:ph type="pic" sz="quarter" idx="11" hasCustomPrompt="1"/>
          </p:nvPr>
        </p:nvSpPr>
        <p:spPr>
          <a:xfrm>
            <a:off x="5479797" y="1500553"/>
            <a:ext cx="2700000" cy="2700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240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VE" dirty="0"/>
              <a:t>Inserta tu posteo aquí</a:t>
            </a:r>
          </a:p>
        </p:txBody>
      </p:sp>
      <p:sp>
        <p:nvSpPr>
          <p:cNvPr id="8" name="Marcador de posición de imagen 2">
            <a:extLst>
              <a:ext uri="{FF2B5EF4-FFF2-40B4-BE49-F238E27FC236}">
                <a16:creationId xmlns:a16="http://schemas.microsoft.com/office/drawing/2014/main" id="{1A89AB7A-88CF-6F40-B6C2-70A5231EF175}"/>
              </a:ext>
            </a:extLst>
          </p:cNvPr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8335001" y="1500553"/>
            <a:ext cx="2700000" cy="2700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240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VE" dirty="0"/>
              <a:t>Inserta tu posteo aquí</a:t>
            </a:r>
          </a:p>
        </p:txBody>
      </p:sp>
      <p:sp>
        <p:nvSpPr>
          <p:cNvPr id="18" name="Marcador de posición de imagen 2">
            <a:extLst>
              <a:ext uri="{FF2B5EF4-FFF2-40B4-BE49-F238E27FC236}">
                <a16:creationId xmlns:a16="http://schemas.microsoft.com/office/drawing/2014/main" id="{4BF0E135-72F7-C246-9B13-91C5E0B71864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2602769" y="4319925"/>
            <a:ext cx="2700000" cy="2700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240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VE" dirty="0"/>
              <a:t>Inserta tu posteo aquí</a:t>
            </a:r>
          </a:p>
        </p:txBody>
      </p:sp>
      <p:sp>
        <p:nvSpPr>
          <p:cNvPr id="19" name="Marcador de posición de imagen 2">
            <a:extLst>
              <a:ext uri="{FF2B5EF4-FFF2-40B4-BE49-F238E27FC236}">
                <a16:creationId xmlns:a16="http://schemas.microsoft.com/office/drawing/2014/main" id="{EB2B1B8D-300E-594D-B732-E6C884F07ED6}"/>
              </a:ext>
            </a:extLst>
          </p:cNvPr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5479797" y="4319925"/>
            <a:ext cx="2700000" cy="2700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240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VE" dirty="0"/>
              <a:t>Inserta tu posteo aquí</a:t>
            </a:r>
          </a:p>
        </p:txBody>
      </p:sp>
      <p:sp>
        <p:nvSpPr>
          <p:cNvPr id="20" name="Marcador de posición de imagen 2">
            <a:extLst>
              <a:ext uri="{FF2B5EF4-FFF2-40B4-BE49-F238E27FC236}">
                <a16:creationId xmlns:a16="http://schemas.microsoft.com/office/drawing/2014/main" id="{482FD85F-AED7-1E41-94AD-AA4A29C51D01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8335001" y="4319925"/>
            <a:ext cx="2700000" cy="2700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240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VE" dirty="0"/>
              <a:t>Inserta tu posteo aquí</a:t>
            </a:r>
          </a:p>
        </p:txBody>
      </p:sp>
      <p:sp>
        <p:nvSpPr>
          <p:cNvPr id="21" name="Marcador de posición de imagen 2">
            <a:extLst>
              <a:ext uri="{FF2B5EF4-FFF2-40B4-BE49-F238E27FC236}">
                <a16:creationId xmlns:a16="http://schemas.microsoft.com/office/drawing/2014/main" id="{CE7111F8-5E61-F242-AEB8-1C75679C87F8}"/>
              </a:ext>
            </a:extLst>
          </p:cNvPr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2602769" y="7133246"/>
            <a:ext cx="2700000" cy="2700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240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VE" dirty="0"/>
              <a:t>Inserta tu posteo aquí</a:t>
            </a:r>
          </a:p>
        </p:txBody>
      </p:sp>
      <p:sp>
        <p:nvSpPr>
          <p:cNvPr id="22" name="Marcador de posición de imagen 2">
            <a:extLst>
              <a:ext uri="{FF2B5EF4-FFF2-40B4-BE49-F238E27FC236}">
                <a16:creationId xmlns:a16="http://schemas.microsoft.com/office/drawing/2014/main" id="{7DE546D2-9F12-5744-8F77-037EE120950E}"/>
              </a:ext>
            </a:extLst>
          </p:cNvPr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5479797" y="7133246"/>
            <a:ext cx="2700000" cy="2700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240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VE" dirty="0"/>
              <a:t>Inserta tu posteo aquí</a:t>
            </a:r>
          </a:p>
        </p:txBody>
      </p:sp>
      <p:sp>
        <p:nvSpPr>
          <p:cNvPr id="23" name="Marcador de posición de imagen 2">
            <a:extLst>
              <a:ext uri="{FF2B5EF4-FFF2-40B4-BE49-F238E27FC236}">
                <a16:creationId xmlns:a16="http://schemas.microsoft.com/office/drawing/2014/main" id="{8E833C74-0CA8-A24D-BEF2-4BA006E252CA}"/>
              </a:ext>
            </a:extLst>
          </p:cNvPr>
          <p:cNvSpPr>
            <a:spLocks noGrp="1" noChangeAspect="1"/>
          </p:cNvSpPr>
          <p:nvPr>
            <p:ph type="pic" sz="quarter" idx="18" hasCustomPrompt="1"/>
          </p:nvPr>
        </p:nvSpPr>
        <p:spPr>
          <a:xfrm>
            <a:off x="8335001" y="7133246"/>
            <a:ext cx="2700000" cy="2700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240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VE" dirty="0"/>
              <a:t>Inserta tu posteo aquí</a:t>
            </a:r>
          </a:p>
        </p:txBody>
      </p:sp>
      <p:sp>
        <p:nvSpPr>
          <p:cNvPr id="27" name="Marcador de posición de imagen 2">
            <a:extLst>
              <a:ext uri="{FF2B5EF4-FFF2-40B4-BE49-F238E27FC236}">
                <a16:creationId xmlns:a16="http://schemas.microsoft.com/office/drawing/2014/main" id="{84946180-9AA3-DA49-94CF-5A496BCB75F0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>
          <a:xfrm>
            <a:off x="2602769" y="9946566"/>
            <a:ext cx="2700000" cy="2700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240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VE" dirty="0"/>
              <a:t>Inserta tu posteo aquí</a:t>
            </a:r>
          </a:p>
        </p:txBody>
      </p:sp>
      <p:sp>
        <p:nvSpPr>
          <p:cNvPr id="28" name="Marcador de posición de imagen 2">
            <a:extLst>
              <a:ext uri="{FF2B5EF4-FFF2-40B4-BE49-F238E27FC236}">
                <a16:creationId xmlns:a16="http://schemas.microsoft.com/office/drawing/2014/main" id="{A917079A-FE34-494C-B703-5FDD395AC02E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>
          <a:xfrm>
            <a:off x="5479797" y="9946566"/>
            <a:ext cx="2700000" cy="2700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240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VE" dirty="0"/>
              <a:t>Inserta tu posteo aquí</a:t>
            </a:r>
          </a:p>
        </p:txBody>
      </p:sp>
      <p:sp>
        <p:nvSpPr>
          <p:cNvPr id="29" name="Marcador de posición de imagen 2">
            <a:extLst>
              <a:ext uri="{FF2B5EF4-FFF2-40B4-BE49-F238E27FC236}">
                <a16:creationId xmlns:a16="http://schemas.microsoft.com/office/drawing/2014/main" id="{4C132663-A0D6-A649-BF54-551ECD15978F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>
          <a:xfrm>
            <a:off x="8335001" y="9946566"/>
            <a:ext cx="2700000" cy="2700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240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VE" dirty="0"/>
              <a:t>Inserta tu posteo aquí</a:t>
            </a:r>
          </a:p>
        </p:txBody>
      </p:sp>
      <p:sp>
        <p:nvSpPr>
          <p:cNvPr id="30" name="Marcador de posición de imagen 2">
            <a:extLst>
              <a:ext uri="{FF2B5EF4-FFF2-40B4-BE49-F238E27FC236}">
                <a16:creationId xmlns:a16="http://schemas.microsoft.com/office/drawing/2014/main" id="{E0F8B2F2-DB7E-6043-867D-04EA39C9D86A}"/>
              </a:ext>
            </a:extLst>
          </p:cNvPr>
          <p:cNvSpPr>
            <a:spLocks noGrp="1" noChangeAspect="1"/>
          </p:cNvSpPr>
          <p:nvPr>
            <p:ph type="pic" sz="quarter" idx="22" hasCustomPrompt="1"/>
          </p:nvPr>
        </p:nvSpPr>
        <p:spPr>
          <a:xfrm>
            <a:off x="2602769" y="12769976"/>
            <a:ext cx="2700000" cy="2700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240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VE" dirty="0"/>
              <a:t>Inserta tu posteo aquí</a:t>
            </a:r>
          </a:p>
        </p:txBody>
      </p:sp>
      <p:sp>
        <p:nvSpPr>
          <p:cNvPr id="31" name="Marcador de posición de imagen 2">
            <a:extLst>
              <a:ext uri="{FF2B5EF4-FFF2-40B4-BE49-F238E27FC236}">
                <a16:creationId xmlns:a16="http://schemas.microsoft.com/office/drawing/2014/main" id="{FA4462FE-07D3-FF48-8259-755FF6E3E0F4}"/>
              </a:ext>
            </a:extLst>
          </p:cNvPr>
          <p:cNvSpPr>
            <a:spLocks noGrp="1" noChangeAspect="1"/>
          </p:cNvSpPr>
          <p:nvPr>
            <p:ph type="pic" sz="quarter" idx="23" hasCustomPrompt="1"/>
          </p:nvPr>
        </p:nvSpPr>
        <p:spPr>
          <a:xfrm>
            <a:off x="5479797" y="12769976"/>
            <a:ext cx="2700000" cy="2700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240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VE" dirty="0"/>
              <a:t>Inserta tu posteo aquí</a:t>
            </a:r>
          </a:p>
        </p:txBody>
      </p:sp>
      <p:sp>
        <p:nvSpPr>
          <p:cNvPr id="32" name="Marcador de posición de imagen 2">
            <a:extLst>
              <a:ext uri="{FF2B5EF4-FFF2-40B4-BE49-F238E27FC236}">
                <a16:creationId xmlns:a16="http://schemas.microsoft.com/office/drawing/2014/main" id="{8385C9E0-B142-6F4E-91A4-B6392D81B314}"/>
              </a:ext>
            </a:extLst>
          </p:cNvPr>
          <p:cNvSpPr>
            <a:spLocks noGrp="1" noChangeAspect="1"/>
          </p:cNvSpPr>
          <p:nvPr>
            <p:ph type="pic" sz="quarter" idx="24" hasCustomPrompt="1"/>
          </p:nvPr>
        </p:nvSpPr>
        <p:spPr>
          <a:xfrm>
            <a:off x="8335001" y="12769976"/>
            <a:ext cx="2700000" cy="2700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240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VE" dirty="0"/>
              <a:t>Inserta tu posteo aquí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9"/>
          <p:cNvSpPr txBox="1">
            <a:spLocks noGrp="1"/>
          </p:cNvSpPr>
          <p:nvPr>
            <p:ph type="dt" idx="10"/>
          </p:nvPr>
        </p:nvSpPr>
        <p:spPr>
          <a:xfrm>
            <a:off x="1414758" y="15066908"/>
            <a:ext cx="2166642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9"/>
          <p:cNvSpPr txBox="1">
            <a:spLocks noGrp="1"/>
          </p:cNvSpPr>
          <p:nvPr>
            <p:ph type="ftr" idx="11"/>
          </p:nvPr>
        </p:nvSpPr>
        <p:spPr>
          <a:xfrm>
            <a:off x="4903436" y="15066908"/>
            <a:ext cx="3249963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9"/>
          <p:cNvSpPr txBox="1">
            <a:spLocks noGrp="1"/>
          </p:cNvSpPr>
          <p:nvPr>
            <p:ph type="sldNum" idx="12"/>
          </p:nvPr>
        </p:nvSpPr>
        <p:spPr>
          <a:xfrm>
            <a:off x="9187158" y="15066908"/>
            <a:ext cx="2166642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  <p:sp>
        <p:nvSpPr>
          <p:cNvPr id="5" name="Google Shape;25;p11">
            <a:extLst>
              <a:ext uri="{FF2B5EF4-FFF2-40B4-BE49-F238E27FC236}">
                <a16:creationId xmlns:a16="http://schemas.microsoft.com/office/drawing/2014/main" id="{77727195-B25A-DF47-9557-05A9E9E5F244}"/>
              </a:ext>
            </a:extLst>
          </p:cNvPr>
          <p:cNvSpPr txBox="1"/>
          <p:nvPr userDrawn="1"/>
        </p:nvSpPr>
        <p:spPr>
          <a:xfrm>
            <a:off x="11386272" y="558487"/>
            <a:ext cx="647753" cy="778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6725" tIns="108350" rIns="216725" bIns="1083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33"/>
              <a:buFont typeface="Source Sans Pro"/>
              <a:buNone/>
            </a:pPr>
            <a:fld id="{00000000-1234-1234-1234-123412341234}" type="slidenum">
              <a:rPr lang="es-ES" sz="2133" b="1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‹Nº›</a:t>
            </a:fld>
            <a:endParaRPr sz="2133" b="1" i="0" u="none" strike="noStrike" cap="non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Posteos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4"/>
          <p:cNvSpPr txBox="1"/>
          <p:nvPr/>
        </p:nvSpPr>
        <p:spPr>
          <a:xfrm>
            <a:off x="11386272" y="558487"/>
            <a:ext cx="647753" cy="778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6725" tIns="108350" rIns="216725" bIns="1083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33"/>
              <a:buFont typeface="Arial"/>
              <a:buNone/>
            </a:pPr>
            <a:fld id="{00000000-1234-1234-1234-123412341234}" type="slidenum">
              <a:rPr lang="es-ES" sz="2133" b="1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‹Nº›</a:t>
            </a:fld>
            <a:endParaRPr sz="2133" b="1" i="0" u="none" strike="noStrike" cap="non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" name="Google Shape;32;p11">
            <a:extLst>
              <a:ext uri="{FF2B5EF4-FFF2-40B4-BE49-F238E27FC236}">
                <a16:creationId xmlns:a16="http://schemas.microsoft.com/office/drawing/2014/main" id="{D1261523-327A-7841-8806-35133CD87C5D}"/>
              </a:ext>
            </a:extLst>
          </p:cNvPr>
          <p:cNvSpPr/>
          <p:nvPr userDrawn="1"/>
        </p:nvSpPr>
        <p:spPr>
          <a:xfrm>
            <a:off x="1549450" y="4859275"/>
            <a:ext cx="3203400" cy="5197200"/>
          </a:xfrm>
          <a:prstGeom prst="roundRect">
            <a:avLst>
              <a:gd name="adj" fmla="val 3514"/>
            </a:avLst>
          </a:prstGeom>
          <a:solidFill>
            <a:srgbClr val="3A3838"/>
          </a:solidFill>
          <a:ln w="9525" cap="flat" cmpd="sng">
            <a:solidFill>
              <a:srgbClr val="4454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" name="Google Shape;33;p11">
            <a:extLst>
              <a:ext uri="{FF2B5EF4-FFF2-40B4-BE49-F238E27FC236}">
                <a16:creationId xmlns:a16="http://schemas.microsoft.com/office/drawing/2014/main" id="{253176BC-8BB5-7448-ACD5-1BDF6E2526A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1701850" y="8343926"/>
            <a:ext cx="2917297" cy="30162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36;p11">
            <a:extLst>
              <a:ext uri="{FF2B5EF4-FFF2-40B4-BE49-F238E27FC236}">
                <a16:creationId xmlns:a16="http://schemas.microsoft.com/office/drawing/2014/main" id="{43C57539-07EB-E04E-AED3-FA40A6A58C1E}"/>
              </a:ext>
            </a:extLst>
          </p:cNvPr>
          <p:cNvSpPr txBox="1"/>
          <p:nvPr userDrawn="1"/>
        </p:nvSpPr>
        <p:spPr>
          <a:xfrm>
            <a:off x="2024650" y="4892550"/>
            <a:ext cx="12753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ES" sz="10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nombredetucuental</a:t>
            </a:r>
            <a:endParaRPr sz="10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s-ES" sz="7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Distrito Capital</a:t>
            </a:r>
            <a:endParaRPr sz="7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37;p11">
            <a:extLst>
              <a:ext uri="{FF2B5EF4-FFF2-40B4-BE49-F238E27FC236}">
                <a16:creationId xmlns:a16="http://schemas.microsoft.com/office/drawing/2014/main" id="{46878FE8-DC55-9243-AA16-03EC3FCE6C58}"/>
              </a:ext>
            </a:extLst>
          </p:cNvPr>
          <p:cNvSpPr/>
          <p:nvPr userDrawn="1"/>
        </p:nvSpPr>
        <p:spPr>
          <a:xfrm>
            <a:off x="4847975" y="4859275"/>
            <a:ext cx="3203400" cy="5197200"/>
          </a:xfrm>
          <a:prstGeom prst="roundRect">
            <a:avLst>
              <a:gd name="adj" fmla="val 3514"/>
            </a:avLst>
          </a:prstGeom>
          <a:solidFill>
            <a:srgbClr val="3A3838"/>
          </a:solidFill>
          <a:ln w="9525" cap="flat" cmpd="sng">
            <a:solidFill>
              <a:srgbClr val="4454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" name="Google Shape;38;p11">
            <a:extLst>
              <a:ext uri="{FF2B5EF4-FFF2-40B4-BE49-F238E27FC236}">
                <a16:creationId xmlns:a16="http://schemas.microsoft.com/office/drawing/2014/main" id="{A13FA857-734E-FA40-9B64-1D850C642B5A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5000375" y="8343926"/>
            <a:ext cx="2917297" cy="301624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40;p11">
            <a:extLst>
              <a:ext uri="{FF2B5EF4-FFF2-40B4-BE49-F238E27FC236}">
                <a16:creationId xmlns:a16="http://schemas.microsoft.com/office/drawing/2014/main" id="{E2060F68-DD60-AA45-84AB-DB244537ABD4}"/>
              </a:ext>
            </a:extLst>
          </p:cNvPr>
          <p:cNvSpPr txBox="1"/>
          <p:nvPr userDrawn="1"/>
        </p:nvSpPr>
        <p:spPr>
          <a:xfrm>
            <a:off x="5323175" y="4892550"/>
            <a:ext cx="12753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ES" sz="10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nombredetucuental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s-ES" sz="7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Distrito Capital</a:t>
            </a:r>
          </a:p>
        </p:txBody>
      </p:sp>
      <p:sp>
        <p:nvSpPr>
          <p:cNvPr id="14" name="Google Shape;41;p11">
            <a:extLst>
              <a:ext uri="{FF2B5EF4-FFF2-40B4-BE49-F238E27FC236}">
                <a16:creationId xmlns:a16="http://schemas.microsoft.com/office/drawing/2014/main" id="{471C598D-C7C0-B74F-9618-FF1509D4E0D5}"/>
              </a:ext>
            </a:extLst>
          </p:cNvPr>
          <p:cNvSpPr/>
          <p:nvPr userDrawn="1"/>
        </p:nvSpPr>
        <p:spPr>
          <a:xfrm>
            <a:off x="8146500" y="4859275"/>
            <a:ext cx="3203400" cy="5197200"/>
          </a:xfrm>
          <a:prstGeom prst="roundRect">
            <a:avLst>
              <a:gd name="adj" fmla="val 3514"/>
            </a:avLst>
          </a:prstGeom>
          <a:solidFill>
            <a:srgbClr val="3A3838"/>
          </a:solidFill>
          <a:ln w="9525" cap="flat" cmpd="sng">
            <a:solidFill>
              <a:srgbClr val="44546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" name="Google Shape;42;p11">
            <a:extLst>
              <a:ext uri="{FF2B5EF4-FFF2-40B4-BE49-F238E27FC236}">
                <a16:creationId xmlns:a16="http://schemas.microsoft.com/office/drawing/2014/main" id="{04EC0C68-5936-E34A-BDEF-E70EF42DC7F0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8298900" y="8343926"/>
            <a:ext cx="2917297" cy="301624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44;p11">
            <a:extLst>
              <a:ext uri="{FF2B5EF4-FFF2-40B4-BE49-F238E27FC236}">
                <a16:creationId xmlns:a16="http://schemas.microsoft.com/office/drawing/2014/main" id="{2EC5F3A1-28F4-F546-9F0E-98C7963ADEAE}"/>
              </a:ext>
            </a:extLst>
          </p:cNvPr>
          <p:cNvSpPr txBox="1"/>
          <p:nvPr userDrawn="1"/>
        </p:nvSpPr>
        <p:spPr>
          <a:xfrm>
            <a:off x="8607846" y="4892550"/>
            <a:ext cx="12753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ES" sz="10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nombredetucuental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s-ES" sz="7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Distrito Capital</a:t>
            </a:r>
          </a:p>
        </p:txBody>
      </p:sp>
      <p:sp>
        <p:nvSpPr>
          <p:cNvPr id="33" name="Marcador de posición de imagen 24">
            <a:extLst>
              <a:ext uri="{FF2B5EF4-FFF2-40B4-BE49-F238E27FC236}">
                <a16:creationId xmlns:a16="http://schemas.microsoft.com/office/drawing/2014/main" id="{2BA11978-554D-A64B-A9E3-7481F1BEB02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17819" y="5409911"/>
            <a:ext cx="2880000" cy="2880000"/>
          </a:xfrm>
          <a:solidFill>
            <a:schemeClr val="bg1">
              <a:lumMod val="50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VE" dirty="0"/>
              <a:t>INSERTA TU POSTEO AQUÍ</a:t>
            </a:r>
          </a:p>
        </p:txBody>
      </p:sp>
      <p:sp>
        <p:nvSpPr>
          <p:cNvPr id="35" name="Marcador de posición de imagen 24">
            <a:extLst>
              <a:ext uri="{FF2B5EF4-FFF2-40B4-BE49-F238E27FC236}">
                <a16:creationId xmlns:a16="http://schemas.microsoft.com/office/drawing/2014/main" id="{B2F1ACF5-413B-5F4D-AD9F-7FE8337ACD5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015880" y="5409911"/>
            <a:ext cx="2880000" cy="2880000"/>
          </a:xfrm>
          <a:solidFill>
            <a:schemeClr val="bg1">
              <a:lumMod val="50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VE" dirty="0"/>
              <a:t>INSERTA TU POSTEO AQUÍ</a:t>
            </a:r>
          </a:p>
        </p:txBody>
      </p:sp>
      <p:sp>
        <p:nvSpPr>
          <p:cNvPr id="37" name="Marcador de posición de imagen 24">
            <a:extLst>
              <a:ext uri="{FF2B5EF4-FFF2-40B4-BE49-F238E27FC236}">
                <a16:creationId xmlns:a16="http://schemas.microsoft.com/office/drawing/2014/main" id="{F27784F1-9412-FB47-9254-8CD88F4C58C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314394" y="5409911"/>
            <a:ext cx="2880000" cy="2880000"/>
          </a:xfrm>
          <a:solidFill>
            <a:schemeClr val="bg1">
              <a:lumMod val="50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VE" dirty="0"/>
              <a:t>INSERTA TU POSTEO AQUÍ</a:t>
            </a:r>
          </a:p>
        </p:txBody>
      </p:sp>
      <p:sp>
        <p:nvSpPr>
          <p:cNvPr id="38" name="Marcador de posición de imagen 3">
            <a:extLst>
              <a:ext uri="{FF2B5EF4-FFF2-40B4-BE49-F238E27FC236}">
                <a16:creationId xmlns:a16="http://schemas.microsoft.com/office/drawing/2014/main" id="{30E6D593-73B9-8146-A3FF-23AA989BD58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697038" y="4954534"/>
            <a:ext cx="325726" cy="325726"/>
          </a:xfrm>
          <a:prstGeom prst="ellipse">
            <a:avLst/>
          </a:prstGeom>
          <a:solidFill>
            <a:srgbClr val="FF0000"/>
          </a:solidFill>
        </p:spPr>
        <p:txBody>
          <a:bodyPr>
            <a:noAutofit/>
          </a:bodyPr>
          <a:lstStyle>
            <a:lvl1pPr marL="0" indent="0">
              <a:buNone/>
              <a:defRPr sz="500"/>
            </a:lvl1pPr>
          </a:lstStyle>
          <a:p>
            <a:r>
              <a:rPr lang="es-VE" dirty="0"/>
              <a:t>ICON</a:t>
            </a:r>
          </a:p>
        </p:txBody>
      </p:sp>
      <p:sp>
        <p:nvSpPr>
          <p:cNvPr id="39" name="Marcador de posición de imagen 3">
            <a:extLst>
              <a:ext uri="{FF2B5EF4-FFF2-40B4-BE49-F238E27FC236}">
                <a16:creationId xmlns:a16="http://schemas.microsoft.com/office/drawing/2014/main" id="{0FF6A566-CA5E-EA4B-B4A4-7E42448993C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008953" y="4954534"/>
            <a:ext cx="325727" cy="325726"/>
          </a:xfrm>
          <a:prstGeom prst="ellipse">
            <a:avLst/>
          </a:prstGeom>
          <a:solidFill>
            <a:srgbClr val="FF0000"/>
          </a:solidFill>
        </p:spPr>
        <p:txBody>
          <a:bodyPr>
            <a:noAutofit/>
          </a:bodyPr>
          <a:lstStyle>
            <a:lvl1pPr marL="0" indent="0">
              <a:buNone/>
              <a:defRPr sz="500"/>
            </a:lvl1pPr>
          </a:lstStyle>
          <a:p>
            <a:r>
              <a:rPr lang="es-VE" dirty="0"/>
              <a:t>ICON</a:t>
            </a:r>
          </a:p>
        </p:txBody>
      </p:sp>
      <p:sp>
        <p:nvSpPr>
          <p:cNvPr id="40" name="Marcador de posición de imagen 3">
            <a:extLst>
              <a:ext uri="{FF2B5EF4-FFF2-40B4-BE49-F238E27FC236}">
                <a16:creationId xmlns:a16="http://schemas.microsoft.com/office/drawing/2014/main" id="{824B7709-3CBF-724F-9D73-C7EE39969E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5553" y="4947607"/>
            <a:ext cx="325727" cy="325726"/>
          </a:xfrm>
          <a:prstGeom prst="ellipse">
            <a:avLst/>
          </a:prstGeom>
          <a:solidFill>
            <a:srgbClr val="FF0000"/>
          </a:solidFill>
        </p:spPr>
        <p:txBody>
          <a:bodyPr>
            <a:noAutofit/>
          </a:bodyPr>
          <a:lstStyle>
            <a:lvl1pPr marL="0" indent="0">
              <a:buNone/>
              <a:defRPr sz="500"/>
            </a:lvl1pPr>
          </a:lstStyle>
          <a:p>
            <a:r>
              <a:rPr lang="es-VE" dirty="0"/>
              <a:t>ICON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title"/>
          </p:nvPr>
        </p:nvSpPr>
        <p:spPr>
          <a:xfrm>
            <a:off x="1769322" y="865485"/>
            <a:ext cx="9584477" cy="314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67"/>
              <a:buFont typeface="Calibri"/>
              <a:buNone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body" idx="1"/>
          </p:nvPr>
        </p:nvSpPr>
        <p:spPr>
          <a:xfrm>
            <a:off x="1769322" y="4327407"/>
            <a:ext cx="9584477" cy="10314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65645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•"/>
              <a:defRPr sz="3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79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dt" idx="10"/>
          </p:nvPr>
        </p:nvSpPr>
        <p:spPr>
          <a:xfrm>
            <a:off x="1414758" y="15066908"/>
            <a:ext cx="2166642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ftr" idx="11"/>
          </p:nvPr>
        </p:nvSpPr>
        <p:spPr>
          <a:xfrm>
            <a:off x="4903436" y="15066908"/>
            <a:ext cx="3249963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sldNum" idx="12"/>
          </p:nvPr>
        </p:nvSpPr>
        <p:spPr>
          <a:xfrm>
            <a:off x="9187158" y="15066908"/>
            <a:ext cx="2166642" cy="86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  <p:sp>
        <p:nvSpPr>
          <p:cNvPr id="15" name="Google Shape;15;p9"/>
          <p:cNvSpPr txBox="1"/>
          <p:nvPr/>
        </p:nvSpPr>
        <p:spPr>
          <a:xfrm rot="5400000">
            <a:off x="-385346" y="856716"/>
            <a:ext cx="1902900" cy="74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33"/>
              <a:buFont typeface="Arial"/>
              <a:buNone/>
            </a:pPr>
            <a:r>
              <a:rPr lang="es-ES" sz="2133" b="1" dirty="0">
                <a:solidFill>
                  <a:schemeClr val="dk1"/>
                </a:solidFill>
                <a:latin typeface="Arial" panose="020B0604020202020204" pitchFamily="34" charset="0"/>
                <a:ea typeface="Source Sans Pro"/>
                <a:cs typeface="Arial" panose="020B0604020202020204" pitchFamily="34" charset="0"/>
                <a:sym typeface="Source Sans Pro"/>
              </a:rPr>
              <a:t>DobleG</a:t>
            </a:r>
            <a:endParaRPr sz="2133" b="1" dirty="0">
              <a:solidFill>
                <a:schemeClr val="dk1"/>
              </a:solidFill>
              <a:latin typeface="Arial" panose="020B0604020202020204" pitchFamily="34" charset="0"/>
              <a:ea typeface="Source Sans Pro"/>
              <a:cs typeface="Arial" panose="020B0604020202020204" pitchFamily="34" charset="0"/>
              <a:sym typeface="Source Sans Pr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33"/>
              <a:buFont typeface="Arial"/>
              <a:buNone/>
            </a:pPr>
            <a:r>
              <a:rPr lang="es-ES" sz="2133" b="1" dirty="0">
                <a:solidFill>
                  <a:schemeClr val="dk1"/>
                </a:solidFill>
                <a:latin typeface="Arial" panose="020B0604020202020204" pitchFamily="34" charset="0"/>
                <a:ea typeface="Source Sans Pro"/>
                <a:cs typeface="Arial" panose="020B0604020202020204" pitchFamily="34" charset="0"/>
                <a:sym typeface="Source Sans Pro"/>
              </a:rPr>
              <a:t>Visual</a:t>
            </a:r>
            <a:endParaRPr sz="1400" b="0" i="0" u="none" strike="noStrike" cap="none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6" name="Google Shape;16;p9"/>
          <p:cNvSpPr txBox="1"/>
          <p:nvPr/>
        </p:nvSpPr>
        <p:spPr>
          <a:xfrm rot="5400000">
            <a:off x="-980457" y="14388868"/>
            <a:ext cx="3043999" cy="338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99"/>
              <a:buFont typeface="Arial"/>
              <a:buNone/>
            </a:pPr>
            <a:r>
              <a:rPr lang="es-ES" sz="1599" b="0" i="0" u="none" strike="noStrike" cap="none" spc="600" dirty="0">
                <a:solidFill>
                  <a:schemeClr val="dk1"/>
                </a:solidFill>
                <a:latin typeface="Arial" panose="020B0604020202020204" pitchFamily="34" charset="0"/>
                <a:ea typeface="Source Sans Pro"/>
                <a:cs typeface="Arial" panose="020B0604020202020204" pitchFamily="34" charset="0"/>
                <a:sym typeface="Source Sans Pro"/>
              </a:rPr>
              <a:t>REDES SOCIALES</a:t>
            </a:r>
            <a:endParaRPr sz="1599" b="0" i="0" u="none" strike="noStrike" cap="none" spc="600" dirty="0">
              <a:solidFill>
                <a:schemeClr val="dk1"/>
              </a:solidFill>
              <a:latin typeface="Arial" panose="020B0604020202020204" pitchFamily="34" charset="0"/>
              <a:ea typeface="Source Sans Pro"/>
              <a:cs typeface="Arial" panose="020B0604020202020204" pitchFamily="34" charset="0"/>
              <a:sym typeface="Source Sans Pro"/>
            </a:endParaRPr>
          </a:p>
        </p:txBody>
      </p:sp>
      <p:cxnSp>
        <p:nvCxnSpPr>
          <p:cNvPr id="17" name="Google Shape;17;p9"/>
          <p:cNvCxnSpPr/>
          <p:nvPr/>
        </p:nvCxnSpPr>
        <p:spPr>
          <a:xfrm>
            <a:off x="1065321" y="0"/>
            <a:ext cx="0" cy="16256001"/>
          </a:xfrm>
          <a:prstGeom prst="straightConnector1">
            <a:avLst/>
          </a:prstGeom>
          <a:noFill/>
          <a:ln w="9525" cap="flat" cmpd="sng">
            <a:solidFill>
              <a:schemeClr val="dk1">
                <a:alpha val="20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8" name="Google Shape;18;p9"/>
          <p:cNvCxnSpPr/>
          <p:nvPr/>
        </p:nvCxnSpPr>
        <p:spPr>
          <a:xfrm>
            <a:off x="11711747" y="1451994"/>
            <a:ext cx="0" cy="942437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63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12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"/>
          <p:cNvSpPr txBox="1"/>
          <p:nvPr/>
        </p:nvSpPr>
        <p:spPr>
          <a:xfrm>
            <a:off x="9997273" y="15461114"/>
            <a:ext cx="1637371" cy="420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33"/>
              <a:buFont typeface="Arial"/>
              <a:buNone/>
            </a:pPr>
            <a:r>
              <a:rPr lang="es-ES" sz="2133" b="1" i="0" u="none" strike="noStrike" cap="none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INSTAGRAM</a:t>
            </a:r>
            <a:endParaRPr sz="2133" b="1" i="0" u="none" strike="noStrike" cap="none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25" name="Google Shape;125;p1"/>
          <p:cNvSpPr txBox="1"/>
          <p:nvPr/>
        </p:nvSpPr>
        <p:spPr>
          <a:xfrm>
            <a:off x="1614719" y="712008"/>
            <a:ext cx="8943900" cy="8856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1275" rIns="0" bIns="81275" anchor="t" anchorCtr="0">
            <a:normAutofit/>
          </a:bodyPr>
          <a:lstStyle/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920"/>
              <a:buFont typeface="Source Sans Pro"/>
              <a:buNone/>
            </a:pPr>
            <a:r>
              <a:rPr lang="es-ES" sz="5920" b="1" i="0" u="none" strike="noStrike" cap="none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Instagram </a:t>
            </a:r>
            <a:r>
              <a:rPr lang="es-ES" sz="5920" b="1" i="0" u="none" strike="noStrike" cap="none" dirty="0" err="1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Feed</a:t>
            </a:r>
            <a:endParaRPr sz="5920" b="1" i="0" u="none" strike="noStrike" cap="none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26" name="Google Shape;126;p1"/>
          <p:cNvSpPr txBox="1"/>
          <p:nvPr/>
        </p:nvSpPr>
        <p:spPr>
          <a:xfrm>
            <a:off x="1614719" y="1424638"/>
            <a:ext cx="5205806" cy="8856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1275" rIns="0" bIns="812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Source Sans Pro"/>
              <a:buNone/>
            </a:pPr>
            <a:r>
              <a:rPr lang="es-ES" sz="3600" b="1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Enero 2021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A8E71BC-2620-954F-BD09-804EC9A783E1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noFill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4" name="Google Shape;144;p2"/>
          <p:cNvCxnSpPr/>
          <p:nvPr/>
        </p:nvCxnSpPr>
        <p:spPr>
          <a:xfrm rot="10800000">
            <a:off x="11421979" y="2614862"/>
            <a:ext cx="0" cy="231393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45" name="Google Shape;145;p2"/>
          <p:cNvCxnSpPr/>
          <p:nvPr/>
        </p:nvCxnSpPr>
        <p:spPr>
          <a:xfrm rot="10800000">
            <a:off x="11421979" y="6903864"/>
            <a:ext cx="0" cy="231393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7" name="Google Shape;133;p2">
            <a:extLst>
              <a:ext uri="{FF2B5EF4-FFF2-40B4-BE49-F238E27FC236}">
                <a16:creationId xmlns:a16="http://schemas.microsoft.com/office/drawing/2014/main" id="{E737018E-B3E1-2B43-83B8-445D9BECCA9C}"/>
              </a:ext>
            </a:extLst>
          </p:cNvPr>
          <p:cNvSpPr txBox="1"/>
          <p:nvPr/>
        </p:nvSpPr>
        <p:spPr>
          <a:xfrm>
            <a:off x="1092531" y="5237196"/>
            <a:ext cx="1083900" cy="7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</a:pPr>
            <a:r>
              <a:rPr lang="es-ES" sz="2800" b="0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ENE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</a:pPr>
            <a:r>
              <a:rPr lang="es-ES" sz="1200" b="0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22-23-25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34;p2">
            <a:extLst>
              <a:ext uri="{FF2B5EF4-FFF2-40B4-BE49-F238E27FC236}">
                <a16:creationId xmlns:a16="http://schemas.microsoft.com/office/drawing/2014/main" id="{772A681D-4582-C940-A661-BBAEECAEA900}"/>
              </a:ext>
            </a:extLst>
          </p:cNvPr>
          <p:cNvSpPr txBox="1"/>
          <p:nvPr/>
        </p:nvSpPr>
        <p:spPr>
          <a:xfrm>
            <a:off x="1092531" y="8165769"/>
            <a:ext cx="1083900" cy="7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</a:pPr>
            <a:r>
              <a:rPr lang="es-ES" sz="2800" b="0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ENE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</a:pPr>
            <a:r>
              <a:rPr lang="es-ES" sz="1200" b="0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15-18-21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41;p2">
            <a:extLst>
              <a:ext uri="{FF2B5EF4-FFF2-40B4-BE49-F238E27FC236}">
                <a16:creationId xmlns:a16="http://schemas.microsoft.com/office/drawing/2014/main" id="{415F3897-1F24-CA49-B0BD-C7329766F6D6}"/>
              </a:ext>
            </a:extLst>
          </p:cNvPr>
          <p:cNvSpPr txBox="1"/>
          <p:nvPr/>
        </p:nvSpPr>
        <p:spPr>
          <a:xfrm>
            <a:off x="1092531" y="2506343"/>
            <a:ext cx="1083900" cy="7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</a:pPr>
            <a:r>
              <a:rPr lang="es-ES" sz="2800" b="0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ENE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</a:pPr>
            <a:r>
              <a:rPr lang="es-ES" sz="1200" b="0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27-29-01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134;p2">
            <a:extLst>
              <a:ext uri="{FF2B5EF4-FFF2-40B4-BE49-F238E27FC236}">
                <a16:creationId xmlns:a16="http://schemas.microsoft.com/office/drawing/2014/main" id="{56FAA913-1F1C-CD45-8946-61CC81713833}"/>
              </a:ext>
            </a:extLst>
          </p:cNvPr>
          <p:cNvSpPr txBox="1"/>
          <p:nvPr/>
        </p:nvSpPr>
        <p:spPr>
          <a:xfrm>
            <a:off x="1092531" y="10792296"/>
            <a:ext cx="1083900" cy="7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</a:pPr>
            <a:r>
              <a:rPr lang="es-ES" sz="2800" b="0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ENE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</a:pPr>
            <a:r>
              <a:rPr lang="es-ES" sz="1200" b="0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15-18-21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134;p2">
            <a:extLst>
              <a:ext uri="{FF2B5EF4-FFF2-40B4-BE49-F238E27FC236}">
                <a16:creationId xmlns:a16="http://schemas.microsoft.com/office/drawing/2014/main" id="{069D03C9-14E4-604C-AE84-74042A4BD10E}"/>
              </a:ext>
            </a:extLst>
          </p:cNvPr>
          <p:cNvSpPr txBox="1"/>
          <p:nvPr/>
        </p:nvSpPr>
        <p:spPr>
          <a:xfrm>
            <a:off x="1092531" y="13600608"/>
            <a:ext cx="1083900" cy="7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</a:pPr>
            <a:r>
              <a:rPr lang="es-ES" sz="2800" b="0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ENE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</a:pPr>
            <a:r>
              <a:rPr lang="es-ES" sz="1200" b="0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15-18-21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143;p2">
            <a:extLst>
              <a:ext uri="{FF2B5EF4-FFF2-40B4-BE49-F238E27FC236}">
                <a16:creationId xmlns:a16="http://schemas.microsoft.com/office/drawing/2014/main" id="{0CBA2F82-6F01-C642-8522-32E65F5EE5F6}"/>
              </a:ext>
            </a:extLst>
          </p:cNvPr>
          <p:cNvSpPr txBox="1"/>
          <p:nvPr/>
        </p:nvSpPr>
        <p:spPr>
          <a:xfrm>
            <a:off x="4121132" y="636988"/>
            <a:ext cx="5142968" cy="400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1333"/>
              </a:buClr>
              <a:buSzPts val="2800"/>
              <a:buFont typeface="Arial"/>
              <a:buNone/>
            </a:pPr>
            <a:r>
              <a:rPr lang="es-ES" sz="2000" b="1" i="0" u="none" strike="noStrike" cap="none" dirty="0">
                <a:solidFill>
                  <a:schemeClr val="tx2">
                    <a:lumMod val="2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CONTENT FEED ENERO 2021</a:t>
            </a:r>
            <a:endParaRPr b="0" i="0" u="none" strike="noStrike" cap="none" dirty="0">
              <a:solidFill>
                <a:schemeClr val="tx2">
                  <a:lumMod val="2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131;p2">
            <a:extLst>
              <a:ext uri="{FF2B5EF4-FFF2-40B4-BE49-F238E27FC236}">
                <a16:creationId xmlns:a16="http://schemas.microsoft.com/office/drawing/2014/main" id="{56A1F3A0-33B5-394F-A814-15F37D0DBA5F}"/>
              </a:ext>
            </a:extLst>
          </p:cNvPr>
          <p:cNvSpPr txBox="1">
            <a:spLocks noChangeAspect="1"/>
          </p:cNvSpPr>
          <p:nvPr/>
        </p:nvSpPr>
        <p:spPr>
          <a:xfrm>
            <a:off x="2680320" y="1517561"/>
            <a:ext cx="2700000" cy="270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b="1" i="0" u="none" strike="noStrike" cap="none" dirty="0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rPr>
              <a:t>PILAR DE CONTENIDO</a:t>
            </a: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 dirty="0">
              <a:solidFill>
                <a:srgbClr val="3A383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b="0" i="0" u="none" strike="noStrike" cap="none" dirty="0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rPr>
              <a:t>DESCRIPCIÓN DEL POST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1" u="none" strike="noStrike" cap="none" dirty="0">
              <a:solidFill>
                <a:srgbClr val="3A3838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FF1333"/>
                </a:solidFill>
              </a:rPr>
              <a:t>(DISEÑO/FOTO/VIDEO)</a:t>
            </a:r>
            <a:endParaRPr lang="es-ES" dirty="0"/>
          </a:p>
        </p:txBody>
      </p:sp>
      <p:sp>
        <p:nvSpPr>
          <p:cNvPr id="31" name="Google Shape;132;p2">
            <a:extLst>
              <a:ext uri="{FF2B5EF4-FFF2-40B4-BE49-F238E27FC236}">
                <a16:creationId xmlns:a16="http://schemas.microsoft.com/office/drawing/2014/main" id="{EF9A0119-9C35-4A4F-830C-8FAA4EE38355}"/>
              </a:ext>
            </a:extLst>
          </p:cNvPr>
          <p:cNvSpPr txBox="1"/>
          <p:nvPr/>
        </p:nvSpPr>
        <p:spPr>
          <a:xfrm>
            <a:off x="8292502" y="1517561"/>
            <a:ext cx="2700000" cy="270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3A3838"/>
                </a:solidFill>
              </a:rPr>
              <a:t>PILAR DE CONTENIDO</a:t>
            </a:r>
          </a:p>
          <a:p>
            <a:pPr lvl="0" algn="ctr">
              <a:lnSpc>
                <a:spcPct val="115000"/>
              </a:lnSpc>
              <a:buSzPts val="1200"/>
            </a:pPr>
            <a:endParaRPr lang="es-ES" sz="1200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dirty="0">
                <a:solidFill>
                  <a:srgbClr val="3A3838"/>
                </a:solidFill>
              </a:rPr>
              <a:t>DESCRIPCIÓN DEL POST</a:t>
            </a:r>
            <a:endParaRPr lang="es-ES" dirty="0"/>
          </a:p>
          <a:p>
            <a:pPr lvl="0" algn="ctr">
              <a:lnSpc>
                <a:spcPct val="115000"/>
              </a:lnSpc>
              <a:buSzPts val="1200"/>
            </a:pPr>
            <a:endParaRPr lang="es-ES" sz="1200" i="1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FF1333"/>
                </a:solidFill>
              </a:rPr>
              <a:t>(DISEÑO/FOTO/VIDEO)</a:t>
            </a:r>
            <a:endParaRPr lang="es-ES" sz="1200" dirty="0"/>
          </a:p>
        </p:txBody>
      </p:sp>
      <p:sp>
        <p:nvSpPr>
          <p:cNvPr id="32" name="Google Shape;135;p2">
            <a:extLst>
              <a:ext uri="{FF2B5EF4-FFF2-40B4-BE49-F238E27FC236}">
                <a16:creationId xmlns:a16="http://schemas.microsoft.com/office/drawing/2014/main" id="{B7D64535-49C5-1B45-8559-A25B6095047E}"/>
              </a:ext>
            </a:extLst>
          </p:cNvPr>
          <p:cNvSpPr txBox="1"/>
          <p:nvPr/>
        </p:nvSpPr>
        <p:spPr>
          <a:xfrm>
            <a:off x="2693032" y="7091567"/>
            <a:ext cx="2700000" cy="270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3A3838"/>
                </a:solidFill>
              </a:rPr>
              <a:t>PILAR DE CONTENIDO</a:t>
            </a:r>
          </a:p>
          <a:p>
            <a:pPr lvl="0" algn="ctr">
              <a:lnSpc>
                <a:spcPct val="115000"/>
              </a:lnSpc>
              <a:buSzPts val="1200"/>
            </a:pPr>
            <a:endParaRPr lang="es-ES" sz="1200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dirty="0">
                <a:solidFill>
                  <a:srgbClr val="3A3838"/>
                </a:solidFill>
              </a:rPr>
              <a:t>DESCRIPCIÓN DEL POST</a:t>
            </a:r>
            <a:endParaRPr lang="es-ES" dirty="0"/>
          </a:p>
          <a:p>
            <a:pPr lvl="0" algn="ctr">
              <a:lnSpc>
                <a:spcPct val="115000"/>
              </a:lnSpc>
              <a:buSzPts val="1200"/>
            </a:pPr>
            <a:endParaRPr lang="es-ES" sz="1200" i="1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FF1333"/>
                </a:solidFill>
              </a:rPr>
              <a:t>(DISEÑO/FOTO/VIDEO)</a:t>
            </a:r>
            <a:endParaRPr lang="es-ES" sz="1200" dirty="0"/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136;p2">
            <a:extLst>
              <a:ext uri="{FF2B5EF4-FFF2-40B4-BE49-F238E27FC236}">
                <a16:creationId xmlns:a16="http://schemas.microsoft.com/office/drawing/2014/main" id="{A6A61A00-31DD-724A-B347-9B2765613F19}"/>
              </a:ext>
            </a:extLst>
          </p:cNvPr>
          <p:cNvSpPr txBox="1"/>
          <p:nvPr/>
        </p:nvSpPr>
        <p:spPr>
          <a:xfrm>
            <a:off x="5492761" y="7091567"/>
            <a:ext cx="2700000" cy="270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3A3838"/>
                </a:solidFill>
              </a:rPr>
              <a:t>PILAR DE CONTENIDO</a:t>
            </a:r>
          </a:p>
          <a:p>
            <a:pPr lvl="0" algn="ctr">
              <a:lnSpc>
                <a:spcPct val="115000"/>
              </a:lnSpc>
              <a:buSzPts val="1200"/>
            </a:pPr>
            <a:endParaRPr lang="es-ES" sz="1200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dirty="0">
                <a:solidFill>
                  <a:srgbClr val="3A3838"/>
                </a:solidFill>
              </a:rPr>
              <a:t>DESCRIPCIÓN DEL POST</a:t>
            </a:r>
            <a:endParaRPr lang="es-ES" dirty="0"/>
          </a:p>
          <a:p>
            <a:pPr lvl="0" algn="ctr">
              <a:lnSpc>
                <a:spcPct val="115000"/>
              </a:lnSpc>
              <a:buSzPts val="1200"/>
            </a:pPr>
            <a:endParaRPr lang="es-ES" sz="1200" i="1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FF1333"/>
                </a:solidFill>
              </a:rPr>
              <a:t>(DISEÑO/FOTO/VIDEO)</a:t>
            </a:r>
            <a:endParaRPr lang="es-ES" sz="1200" dirty="0"/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137;p2">
            <a:extLst>
              <a:ext uri="{FF2B5EF4-FFF2-40B4-BE49-F238E27FC236}">
                <a16:creationId xmlns:a16="http://schemas.microsoft.com/office/drawing/2014/main" id="{4D3D7CD2-B1B0-D541-882B-E6C6812AD4FF}"/>
              </a:ext>
            </a:extLst>
          </p:cNvPr>
          <p:cNvSpPr txBox="1"/>
          <p:nvPr/>
        </p:nvSpPr>
        <p:spPr>
          <a:xfrm>
            <a:off x="8292502" y="7091567"/>
            <a:ext cx="2700000" cy="270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3A3838"/>
                </a:solidFill>
              </a:rPr>
              <a:t>PILAR DE CONTENIDO</a:t>
            </a:r>
          </a:p>
          <a:p>
            <a:pPr lvl="0" algn="ctr">
              <a:lnSpc>
                <a:spcPct val="115000"/>
              </a:lnSpc>
              <a:buSzPts val="1200"/>
            </a:pPr>
            <a:endParaRPr lang="es-ES" sz="1200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dirty="0">
                <a:solidFill>
                  <a:srgbClr val="3A3838"/>
                </a:solidFill>
              </a:rPr>
              <a:t>DESCRIPCIÓN DEL POST</a:t>
            </a:r>
            <a:endParaRPr lang="es-ES" dirty="0"/>
          </a:p>
          <a:p>
            <a:pPr lvl="0" algn="ctr">
              <a:lnSpc>
                <a:spcPct val="115000"/>
              </a:lnSpc>
              <a:buSzPts val="1200"/>
            </a:pPr>
            <a:endParaRPr lang="es-ES" sz="1200" i="1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FF1333"/>
                </a:solidFill>
              </a:rPr>
              <a:t>(DISEÑO/FOTO/VIDEO)</a:t>
            </a:r>
            <a:endParaRPr lang="es-ES" sz="1200" dirty="0"/>
          </a:p>
        </p:txBody>
      </p:sp>
      <p:sp>
        <p:nvSpPr>
          <p:cNvPr id="35" name="Google Shape;138;p2">
            <a:extLst>
              <a:ext uri="{FF2B5EF4-FFF2-40B4-BE49-F238E27FC236}">
                <a16:creationId xmlns:a16="http://schemas.microsoft.com/office/drawing/2014/main" id="{70510E6D-C353-B04C-9306-3DDF25BF4BA8}"/>
              </a:ext>
            </a:extLst>
          </p:cNvPr>
          <p:cNvSpPr txBox="1"/>
          <p:nvPr/>
        </p:nvSpPr>
        <p:spPr>
          <a:xfrm>
            <a:off x="2693032" y="4304913"/>
            <a:ext cx="2700000" cy="270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3A3838"/>
                </a:solidFill>
              </a:rPr>
              <a:t>PILAR DE CONTENIDO</a:t>
            </a:r>
          </a:p>
          <a:p>
            <a:pPr lvl="0" algn="ctr">
              <a:lnSpc>
                <a:spcPct val="115000"/>
              </a:lnSpc>
              <a:buSzPts val="1200"/>
            </a:pPr>
            <a:endParaRPr lang="es-ES" sz="1200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dirty="0">
                <a:solidFill>
                  <a:srgbClr val="3A3838"/>
                </a:solidFill>
              </a:rPr>
              <a:t>DESCRIPCIÓN DEL POST</a:t>
            </a:r>
            <a:endParaRPr lang="es-ES" dirty="0"/>
          </a:p>
          <a:p>
            <a:pPr lvl="0" algn="ctr">
              <a:lnSpc>
                <a:spcPct val="115000"/>
              </a:lnSpc>
              <a:buSzPts val="1200"/>
            </a:pPr>
            <a:endParaRPr lang="es-ES" sz="1200" i="1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FF1333"/>
                </a:solidFill>
              </a:rPr>
              <a:t>(DISEÑO/FOTO/VIDEO)</a:t>
            </a:r>
            <a:endParaRPr lang="es-ES" sz="1200" dirty="0"/>
          </a:p>
        </p:txBody>
      </p:sp>
      <p:sp>
        <p:nvSpPr>
          <p:cNvPr id="36" name="Google Shape;139;p2">
            <a:extLst>
              <a:ext uri="{FF2B5EF4-FFF2-40B4-BE49-F238E27FC236}">
                <a16:creationId xmlns:a16="http://schemas.microsoft.com/office/drawing/2014/main" id="{B15178C8-DC6E-B347-AC8D-DAAD616C544F}"/>
              </a:ext>
            </a:extLst>
          </p:cNvPr>
          <p:cNvSpPr txBox="1"/>
          <p:nvPr/>
        </p:nvSpPr>
        <p:spPr>
          <a:xfrm>
            <a:off x="5492761" y="4304913"/>
            <a:ext cx="2700000" cy="270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3A3838"/>
                </a:solidFill>
              </a:rPr>
              <a:t>PILAR DE CONTENIDO</a:t>
            </a:r>
          </a:p>
          <a:p>
            <a:pPr lvl="0" algn="ctr">
              <a:lnSpc>
                <a:spcPct val="115000"/>
              </a:lnSpc>
              <a:buSzPts val="1200"/>
            </a:pPr>
            <a:endParaRPr lang="es-ES" sz="1200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dirty="0">
                <a:solidFill>
                  <a:srgbClr val="3A3838"/>
                </a:solidFill>
              </a:rPr>
              <a:t>DESCRIPCIÓN DEL POST</a:t>
            </a:r>
            <a:endParaRPr lang="es-ES" dirty="0"/>
          </a:p>
          <a:p>
            <a:pPr lvl="0" algn="ctr">
              <a:lnSpc>
                <a:spcPct val="115000"/>
              </a:lnSpc>
              <a:buSzPts val="1200"/>
            </a:pPr>
            <a:endParaRPr lang="es-ES" sz="1200" i="1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FF1333"/>
                </a:solidFill>
              </a:rPr>
              <a:t>(DISEÑO/FOTO/VIDEO)</a:t>
            </a:r>
            <a:endParaRPr lang="es-ES" sz="1200" dirty="0"/>
          </a:p>
        </p:txBody>
      </p:sp>
      <p:sp>
        <p:nvSpPr>
          <p:cNvPr id="37" name="Google Shape;140;p2">
            <a:extLst>
              <a:ext uri="{FF2B5EF4-FFF2-40B4-BE49-F238E27FC236}">
                <a16:creationId xmlns:a16="http://schemas.microsoft.com/office/drawing/2014/main" id="{513937EA-1870-4B4A-A869-5B9D3DE0104D}"/>
              </a:ext>
            </a:extLst>
          </p:cNvPr>
          <p:cNvSpPr txBox="1"/>
          <p:nvPr/>
        </p:nvSpPr>
        <p:spPr>
          <a:xfrm>
            <a:off x="8292502" y="4304913"/>
            <a:ext cx="2700000" cy="270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3A3838"/>
                </a:solidFill>
              </a:rPr>
              <a:t>PILAR DE CONTENIDO</a:t>
            </a:r>
          </a:p>
          <a:p>
            <a:pPr lvl="0" algn="ctr">
              <a:lnSpc>
                <a:spcPct val="115000"/>
              </a:lnSpc>
              <a:buSzPts val="1200"/>
            </a:pPr>
            <a:endParaRPr lang="es-ES" sz="1200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dirty="0">
                <a:solidFill>
                  <a:srgbClr val="3A3838"/>
                </a:solidFill>
              </a:rPr>
              <a:t>DESCRIPCIÓN DEL POST</a:t>
            </a:r>
            <a:endParaRPr lang="es-ES" dirty="0"/>
          </a:p>
          <a:p>
            <a:pPr lvl="0" algn="ctr">
              <a:lnSpc>
                <a:spcPct val="115000"/>
              </a:lnSpc>
              <a:buSzPts val="1200"/>
            </a:pPr>
            <a:endParaRPr lang="es-ES" sz="1200" i="1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FF1333"/>
                </a:solidFill>
              </a:rPr>
              <a:t>(DISEÑO/FOTO/VIDEO)</a:t>
            </a:r>
            <a:endParaRPr lang="es-ES" sz="1200" dirty="0"/>
          </a:p>
        </p:txBody>
      </p:sp>
      <p:sp>
        <p:nvSpPr>
          <p:cNvPr id="38" name="Google Shape;142;p2">
            <a:extLst>
              <a:ext uri="{FF2B5EF4-FFF2-40B4-BE49-F238E27FC236}">
                <a16:creationId xmlns:a16="http://schemas.microsoft.com/office/drawing/2014/main" id="{2DD70D49-6B4D-ED42-8C3F-090D633F6F1C}"/>
              </a:ext>
            </a:extLst>
          </p:cNvPr>
          <p:cNvSpPr txBox="1">
            <a:spLocks/>
          </p:cNvSpPr>
          <p:nvPr/>
        </p:nvSpPr>
        <p:spPr>
          <a:xfrm>
            <a:off x="5485173" y="1517562"/>
            <a:ext cx="2700000" cy="270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3A3838"/>
                </a:solidFill>
              </a:rPr>
              <a:t>PILAR DE CONTENIDO</a:t>
            </a:r>
          </a:p>
          <a:p>
            <a:pPr lvl="0" algn="ctr">
              <a:lnSpc>
                <a:spcPct val="115000"/>
              </a:lnSpc>
              <a:buSzPts val="1200"/>
            </a:pPr>
            <a:endParaRPr lang="es-ES" sz="1200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dirty="0">
                <a:solidFill>
                  <a:srgbClr val="3A3838"/>
                </a:solidFill>
              </a:rPr>
              <a:t>DESCRIPCIÓN DEL POST</a:t>
            </a:r>
            <a:endParaRPr lang="es-ES" dirty="0"/>
          </a:p>
          <a:p>
            <a:pPr lvl="0" algn="ctr">
              <a:lnSpc>
                <a:spcPct val="115000"/>
              </a:lnSpc>
              <a:buSzPts val="1200"/>
            </a:pPr>
            <a:endParaRPr lang="es-ES" sz="1200" i="1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FF1333"/>
                </a:solidFill>
              </a:rPr>
              <a:t>(DISEÑO/FOTO/VIDEO)</a:t>
            </a:r>
            <a:endParaRPr lang="es-ES" sz="1200" dirty="0"/>
          </a:p>
        </p:txBody>
      </p:sp>
      <p:sp>
        <p:nvSpPr>
          <p:cNvPr id="39" name="Google Shape;131;p2">
            <a:extLst>
              <a:ext uri="{FF2B5EF4-FFF2-40B4-BE49-F238E27FC236}">
                <a16:creationId xmlns:a16="http://schemas.microsoft.com/office/drawing/2014/main" id="{87270FF3-DE11-9043-B13C-8A9338AE3CF9}"/>
              </a:ext>
            </a:extLst>
          </p:cNvPr>
          <p:cNvSpPr txBox="1">
            <a:spLocks noChangeAspect="1"/>
          </p:cNvSpPr>
          <p:nvPr/>
        </p:nvSpPr>
        <p:spPr>
          <a:xfrm>
            <a:off x="2680320" y="9878772"/>
            <a:ext cx="2700000" cy="270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3A3838"/>
                </a:solidFill>
              </a:rPr>
              <a:t>PILAR DE CONTENIDO</a:t>
            </a:r>
          </a:p>
          <a:p>
            <a:pPr lvl="0" algn="ctr">
              <a:lnSpc>
                <a:spcPct val="115000"/>
              </a:lnSpc>
              <a:buSzPts val="1200"/>
            </a:pPr>
            <a:endParaRPr lang="es-ES" sz="1200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dirty="0">
                <a:solidFill>
                  <a:srgbClr val="3A3838"/>
                </a:solidFill>
              </a:rPr>
              <a:t>DESCRIPCIÓN DEL POST</a:t>
            </a:r>
            <a:endParaRPr lang="es-ES" dirty="0"/>
          </a:p>
          <a:p>
            <a:pPr lvl="0" algn="ctr">
              <a:lnSpc>
                <a:spcPct val="115000"/>
              </a:lnSpc>
              <a:buSzPts val="1200"/>
            </a:pPr>
            <a:endParaRPr lang="es-ES" sz="1200" i="1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FF1333"/>
                </a:solidFill>
              </a:rPr>
              <a:t>(DISEÑO/FOTO/VIDEO)</a:t>
            </a:r>
            <a:endParaRPr lang="es-ES" sz="1200" dirty="0"/>
          </a:p>
        </p:txBody>
      </p:sp>
      <p:sp>
        <p:nvSpPr>
          <p:cNvPr id="40" name="Google Shape;132;p2">
            <a:extLst>
              <a:ext uri="{FF2B5EF4-FFF2-40B4-BE49-F238E27FC236}">
                <a16:creationId xmlns:a16="http://schemas.microsoft.com/office/drawing/2014/main" id="{5ABAF7EB-EC89-FC4C-A87B-1D65DFB1B223}"/>
              </a:ext>
            </a:extLst>
          </p:cNvPr>
          <p:cNvSpPr txBox="1"/>
          <p:nvPr/>
        </p:nvSpPr>
        <p:spPr>
          <a:xfrm>
            <a:off x="8292502" y="9878772"/>
            <a:ext cx="2700000" cy="270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3A3838"/>
                </a:solidFill>
              </a:rPr>
              <a:t>PILAR DE CONTENIDO</a:t>
            </a:r>
          </a:p>
          <a:p>
            <a:pPr lvl="0" algn="ctr">
              <a:lnSpc>
                <a:spcPct val="115000"/>
              </a:lnSpc>
              <a:buSzPts val="1200"/>
            </a:pPr>
            <a:endParaRPr lang="es-ES" sz="1200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dirty="0">
                <a:solidFill>
                  <a:srgbClr val="3A3838"/>
                </a:solidFill>
              </a:rPr>
              <a:t>DESCRIPCIÓN DEL POST</a:t>
            </a:r>
            <a:endParaRPr lang="es-ES" dirty="0"/>
          </a:p>
          <a:p>
            <a:pPr lvl="0" algn="ctr">
              <a:lnSpc>
                <a:spcPct val="115000"/>
              </a:lnSpc>
              <a:buSzPts val="1200"/>
            </a:pPr>
            <a:endParaRPr lang="es-ES" sz="1200" i="1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FF1333"/>
                </a:solidFill>
              </a:rPr>
              <a:t>(DISEÑO/FOTO/VIDEO)</a:t>
            </a:r>
            <a:endParaRPr lang="es-ES" sz="1200" dirty="0"/>
          </a:p>
        </p:txBody>
      </p:sp>
      <p:sp>
        <p:nvSpPr>
          <p:cNvPr id="41" name="Google Shape;142;p2">
            <a:extLst>
              <a:ext uri="{FF2B5EF4-FFF2-40B4-BE49-F238E27FC236}">
                <a16:creationId xmlns:a16="http://schemas.microsoft.com/office/drawing/2014/main" id="{2794FEAC-B83C-0846-8362-31ECE2614312}"/>
              </a:ext>
            </a:extLst>
          </p:cNvPr>
          <p:cNvSpPr txBox="1">
            <a:spLocks/>
          </p:cNvSpPr>
          <p:nvPr/>
        </p:nvSpPr>
        <p:spPr>
          <a:xfrm>
            <a:off x="5485173" y="9878773"/>
            <a:ext cx="2700000" cy="270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3A3838"/>
                </a:solidFill>
              </a:rPr>
              <a:t>PILAR DE CONTENIDO</a:t>
            </a:r>
          </a:p>
          <a:p>
            <a:pPr lvl="0" algn="ctr">
              <a:lnSpc>
                <a:spcPct val="115000"/>
              </a:lnSpc>
              <a:buSzPts val="1200"/>
            </a:pPr>
            <a:endParaRPr lang="es-ES" sz="1200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dirty="0">
                <a:solidFill>
                  <a:srgbClr val="3A3838"/>
                </a:solidFill>
              </a:rPr>
              <a:t>DESCRIPCIÓN DEL POST</a:t>
            </a:r>
            <a:endParaRPr lang="es-ES" dirty="0"/>
          </a:p>
          <a:p>
            <a:pPr lvl="0" algn="ctr">
              <a:lnSpc>
                <a:spcPct val="115000"/>
              </a:lnSpc>
              <a:buSzPts val="1200"/>
            </a:pPr>
            <a:endParaRPr lang="es-ES" sz="1200" i="1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FF1333"/>
                </a:solidFill>
              </a:rPr>
              <a:t>(DISEÑO/FOTO/VIDEO)</a:t>
            </a:r>
            <a:endParaRPr lang="es-ES" sz="1200" dirty="0"/>
          </a:p>
        </p:txBody>
      </p:sp>
      <p:sp>
        <p:nvSpPr>
          <p:cNvPr id="42" name="Google Shape;131;p2">
            <a:extLst>
              <a:ext uri="{FF2B5EF4-FFF2-40B4-BE49-F238E27FC236}">
                <a16:creationId xmlns:a16="http://schemas.microsoft.com/office/drawing/2014/main" id="{F91B10A6-EDA8-EE48-AAFF-440078F0F1AF}"/>
              </a:ext>
            </a:extLst>
          </p:cNvPr>
          <p:cNvSpPr txBox="1">
            <a:spLocks noChangeAspect="1"/>
          </p:cNvSpPr>
          <p:nvPr/>
        </p:nvSpPr>
        <p:spPr>
          <a:xfrm>
            <a:off x="2680320" y="12662370"/>
            <a:ext cx="2700000" cy="270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3A3838"/>
                </a:solidFill>
              </a:rPr>
              <a:t>PILAR DE CONTENIDO</a:t>
            </a:r>
          </a:p>
          <a:p>
            <a:pPr lvl="0" algn="ctr">
              <a:lnSpc>
                <a:spcPct val="115000"/>
              </a:lnSpc>
              <a:buSzPts val="1200"/>
            </a:pPr>
            <a:endParaRPr lang="es-ES" sz="1200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dirty="0">
                <a:solidFill>
                  <a:srgbClr val="3A3838"/>
                </a:solidFill>
              </a:rPr>
              <a:t>DESCRIPCIÓN DEL POST</a:t>
            </a:r>
            <a:endParaRPr lang="es-ES" dirty="0"/>
          </a:p>
          <a:p>
            <a:pPr lvl="0" algn="ctr">
              <a:lnSpc>
                <a:spcPct val="115000"/>
              </a:lnSpc>
              <a:buSzPts val="1200"/>
            </a:pPr>
            <a:endParaRPr lang="es-ES" sz="1200" i="1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FF1333"/>
                </a:solidFill>
              </a:rPr>
              <a:t>(DISEÑO/FOTO/VIDEO)</a:t>
            </a:r>
            <a:endParaRPr lang="es-ES" sz="1200" dirty="0"/>
          </a:p>
        </p:txBody>
      </p:sp>
      <p:sp>
        <p:nvSpPr>
          <p:cNvPr id="43" name="Google Shape;132;p2">
            <a:extLst>
              <a:ext uri="{FF2B5EF4-FFF2-40B4-BE49-F238E27FC236}">
                <a16:creationId xmlns:a16="http://schemas.microsoft.com/office/drawing/2014/main" id="{8DE44DA3-E2EC-D74F-B46D-22A499F857A7}"/>
              </a:ext>
            </a:extLst>
          </p:cNvPr>
          <p:cNvSpPr txBox="1"/>
          <p:nvPr/>
        </p:nvSpPr>
        <p:spPr>
          <a:xfrm>
            <a:off x="8292502" y="12662370"/>
            <a:ext cx="2700000" cy="270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3A3838"/>
                </a:solidFill>
              </a:rPr>
              <a:t>PILAR DE CONTENIDO</a:t>
            </a:r>
          </a:p>
          <a:p>
            <a:pPr lvl="0" algn="ctr">
              <a:lnSpc>
                <a:spcPct val="115000"/>
              </a:lnSpc>
              <a:buSzPts val="1200"/>
            </a:pPr>
            <a:endParaRPr lang="es-ES" sz="1200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dirty="0">
                <a:solidFill>
                  <a:srgbClr val="3A3838"/>
                </a:solidFill>
              </a:rPr>
              <a:t>DESCRIPCIÓN DEL POST</a:t>
            </a:r>
            <a:endParaRPr lang="es-ES" dirty="0"/>
          </a:p>
          <a:p>
            <a:pPr lvl="0" algn="ctr">
              <a:lnSpc>
                <a:spcPct val="115000"/>
              </a:lnSpc>
              <a:buSzPts val="1200"/>
            </a:pPr>
            <a:endParaRPr lang="es-ES" sz="1200" i="1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FF1333"/>
                </a:solidFill>
              </a:rPr>
              <a:t>(DISEÑO/FOTO/VIDEO)</a:t>
            </a:r>
            <a:endParaRPr lang="es-ES" sz="1200" dirty="0"/>
          </a:p>
        </p:txBody>
      </p:sp>
      <p:sp>
        <p:nvSpPr>
          <p:cNvPr id="44" name="Google Shape;142;p2">
            <a:extLst>
              <a:ext uri="{FF2B5EF4-FFF2-40B4-BE49-F238E27FC236}">
                <a16:creationId xmlns:a16="http://schemas.microsoft.com/office/drawing/2014/main" id="{E7E1E55C-2611-3B43-AA02-90152C780D2B}"/>
              </a:ext>
            </a:extLst>
          </p:cNvPr>
          <p:cNvSpPr txBox="1">
            <a:spLocks/>
          </p:cNvSpPr>
          <p:nvPr/>
        </p:nvSpPr>
        <p:spPr>
          <a:xfrm>
            <a:off x="5485173" y="12662371"/>
            <a:ext cx="2700000" cy="270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3A3838"/>
                </a:solidFill>
              </a:rPr>
              <a:t>PILAR DE CONTENIDO</a:t>
            </a:r>
          </a:p>
          <a:p>
            <a:pPr lvl="0" algn="ctr">
              <a:lnSpc>
                <a:spcPct val="115000"/>
              </a:lnSpc>
              <a:buSzPts val="1200"/>
            </a:pPr>
            <a:endParaRPr lang="es-ES" sz="1200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dirty="0">
                <a:solidFill>
                  <a:srgbClr val="3A3838"/>
                </a:solidFill>
              </a:rPr>
              <a:t>DESCRIPCIÓN DEL POST</a:t>
            </a:r>
            <a:endParaRPr lang="es-ES" dirty="0"/>
          </a:p>
          <a:p>
            <a:pPr lvl="0" algn="ctr">
              <a:lnSpc>
                <a:spcPct val="115000"/>
              </a:lnSpc>
              <a:buSzPts val="1200"/>
            </a:pPr>
            <a:endParaRPr lang="es-ES" sz="1200" i="1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FF1333"/>
                </a:solidFill>
              </a:rPr>
              <a:t>(DISEÑO/FOTO/VIDEO)</a:t>
            </a:r>
            <a:endParaRPr lang="es-E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"/>
          <p:cNvSpPr txBox="1"/>
          <p:nvPr/>
        </p:nvSpPr>
        <p:spPr>
          <a:xfrm>
            <a:off x="4121132" y="636988"/>
            <a:ext cx="5142968" cy="400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1333"/>
              </a:buClr>
              <a:buSzPts val="2800"/>
              <a:buFont typeface="Arial"/>
              <a:buNone/>
            </a:pPr>
            <a:r>
              <a:rPr lang="es-ES" sz="2000" b="1" i="0" u="none" strike="noStrike" cap="none" dirty="0">
                <a:solidFill>
                  <a:schemeClr val="tx2">
                    <a:lumMod val="2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VISTA PREVIA DEL FEED ENERO 2021</a:t>
            </a:r>
            <a:endParaRPr b="0" i="0" u="none" strike="noStrike" cap="none" dirty="0">
              <a:solidFill>
                <a:schemeClr val="tx2">
                  <a:lumMod val="2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4" name="Google Shape;144;p2"/>
          <p:cNvCxnSpPr/>
          <p:nvPr/>
        </p:nvCxnSpPr>
        <p:spPr>
          <a:xfrm rot="10800000">
            <a:off x="11421979" y="2614862"/>
            <a:ext cx="0" cy="231393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45" name="Google Shape;145;p2"/>
          <p:cNvCxnSpPr/>
          <p:nvPr/>
        </p:nvCxnSpPr>
        <p:spPr>
          <a:xfrm rot="10800000">
            <a:off x="11421979" y="6903864"/>
            <a:ext cx="0" cy="231393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" name="Marcador de posición de imagen 1">
            <a:extLst>
              <a:ext uri="{FF2B5EF4-FFF2-40B4-BE49-F238E27FC236}">
                <a16:creationId xmlns:a16="http://schemas.microsoft.com/office/drawing/2014/main" id="{88AA2B98-D459-034C-BCCB-A14F6FC6254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D5F2844-DBCD-2C42-9AC3-0C66DEDAB10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1075EC7F-B8B3-D142-8B11-384AE77BC78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5" name="Marcador de posición de imagen 4">
            <a:extLst>
              <a:ext uri="{FF2B5EF4-FFF2-40B4-BE49-F238E27FC236}">
                <a16:creationId xmlns:a16="http://schemas.microsoft.com/office/drawing/2014/main" id="{4EC8D9C2-9592-DA46-A760-C25575D32AB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6" name="Marcador de posición de imagen 5">
            <a:extLst>
              <a:ext uri="{FF2B5EF4-FFF2-40B4-BE49-F238E27FC236}">
                <a16:creationId xmlns:a16="http://schemas.microsoft.com/office/drawing/2014/main" id="{41B1303B-38EB-8E48-8E19-DEA3571D0F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7" name="Marcador de posición de imagen 6">
            <a:extLst>
              <a:ext uri="{FF2B5EF4-FFF2-40B4-BE49-F238E27FC236}">
                <a16:creationId xmlns:a16="http://schemas.microsoft.com/office/drawing/2014/main" id="{1624DA64-F3B2-714B-A980-60C6E3FED7B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8" name="Marcador de posición de imagen 7">
            <a:extLst>
              <a:ext uri="{FF2B5EF4-FFF2-40B4-BE49-F238E27FC236}">
                <a16:creationId xmlns:a16="http://schemas.microsoft.com/office/drawing/2014/main" id="{22A13BE0-F076-7949-9F10-794E2E486C5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9" name="Marcador de posición de imagen 8">
            <a:extLst>
              <a:ext uri="{FF2B5EF4-FFF2-40B4-BE49-F238E27FC236}">
                <a16:creationId xmlns:a16="http://schemas.microsoft.com/office/drawing/2014/main" id="{2A9D5F15-160B-CA46-B40D-8550A8E00E7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10" name="Marcador de posición de imagen 9">
            <a:extLst>
              <a:ext uri="{FF2B5EF4-FFF2-40B4-BE49-F238E27FC236}">
                <a16:creationId xmlns:a16="http://schemas.microsoft.com/office/drawing/2014/main" id="{BE8FA771-4AE8-A343-A628-6B84F706E2E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11" name="Marcador de posición de imagen 10">
            <a:extLst>
              <a:ext uri="{FF2B5EF4-FFF2-40B4-BE49-F238E27FC236}">
                <a16:creationId xmlns:a16="http://schemas.microsoft.com/office/drawing/2014/main" id="{4922656F-5FFF-E245-90B1-692BB24FC43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12" name="Marcador de posición de imagen 11">
            <a:extLst>
              <a:ext uri="{FF2B5EF4-FFF2-40B4-BE49-F238E27FC236}">
                <a16:creationId xmlns:a16="http://schemas.microsoft.com/office/drawing/2014/main" id="{52E2D09F-1056-7C47-94A6-837DB508496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13" name="Marcador de posición de imagen 12">
            <a:extLst>
              <a:ext uri="{FF2B5EF4-FFF2-40B4-BE49-F238E27FC236}">
                <a16:creationId xmlns:a16="http://schemas.microsoft.com/office/drawing/2014/main" id="{B0C67B23-DC38-0B49-A6ED-C5C1CF827C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14" name="Marcador de posición de imagen 13">
            <a:extLst>
              <a:ext uri="{FF2B5EF4-FFF2-40B4-BE49-F238E27FC236}">
                <a16:creationId xmlns:a16="http://schemas.microsoft.com/office/drawing/2014/main" id="{D3D834D1-F0B4-8042-97F3-04427948EB6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15" name="Marcador de posición de imagen 14">
            <a:extLst>
              <a:ext uri="{FF2B5EF4-FFF2-40B4-BE49-F238E27FC236}">
                <a16:creationId xmlns:a16="http://schemas.microsoft.com/office/drawing/2014/main" id="{868766CF-D36F-2E4A-983C-54B45D12F427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/>
      </p:sp>
      <p:sp>
        <p:nvSpPr>
          <p:cNvPr id="16" name="Marcador de posición de imagen 15">
            <a:extLst>
              <a:ext uri="{FF2B5EF4-FFF2-40B4-BE49-F238E27FC236}">
                <a16:creationId xmlns:a16="http://schemas.microsoft.com/office/drawing/2014/main" id="{DC36257C-9112-D14D-8B60-953A9C710141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/>
      </p:sp>
      <p:sp>
        <p:nvSpPr>
          <p:cNvPr id="34" name="Google Shape;133;p2">
            <a:extLst>
              <a:ext uri="{FF2B5EF4-FFF2-40B4-BE49-F238E27FC236}">
                <a16:creationId xmlns:a16="http://schemas.microsoft.com/office/drawing/2014/main" id="{2F02B28E-9EB7-B54C-BEAC-51B3CA998974}"/>
              </a:ext>
            </a:extLst>
          </p:cNvPr>
          <p:cNvSpPr txBox="1"/>
          <p:nvPr/>
        </p:nvSpPr>
        <p:spPr>
          <a:xfrm>
            <a:off x="1092531" y="5237196"/>
            <a:ext cx="1083900" cy="7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</a:pPr>
            <a:r>
              <a:rPr lang="es-ES" sz="2800" b="0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ENE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</a:pPr>
            <a:r>
              <a:rPr lang="es-ES" sz="1200" b="0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22-23-25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134;p2">
            <a:extLst>
              <a:ext uri="{FF2B5EF4-FFF2-40B4-BE49-F238E27FC236}">
                <a16:creationId xmlns:a16="http://schemas.microsoft.com/office/drawing/2014/main" id="{C8D0E8D1-6CED-CD47-88C1-8083F0EA3CF4}"/>
              </a:ext>
            </a:extLst>
          </p:cNvPr>
          <p:cNvSpPr txBox="1"/>
          <p:nvPr/>
        </p:nvSpPr>
        <p:spPr>
          <a:xfrm>
            <a:off x="1092531" y="8165769"/>
            <a:ext cx="1083900" cy="7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</a:pPr>
            <a:r>
              <a:rPr lang="es-ES" sz="2800" b="0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ENE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</a:pPr>
            <a:r>
              <a:rPr lang="es-ES" sz="1200" b="0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15-18-21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141;p2">
            <a:extLst>
              <a:ext uri="{FF2B5EF4-FFF2-40B4-BE49-F238E27FC236}">
                <a16:creationId xmlns:a16="http://schemas.microsoft.com/office/drawing/2014/main" id="{37975C7F-4A1C-3C48-8630-5EAE841B76DA}"/>
              </a:ext>
            </a:extLst>
          </p:cNvPr>
          <p:cNvSpPr txBox="1"/>
          <p:nvPr/>
        </p:nvSpPr>
        <p:spPr>
          <a:xfrm>
            <a:off x="1092531" y="2506343"/>
            <a:ext cx="1083900" cy="7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</a:pPr>
            <a:r>
              <a:rPr lang="es-ES" sz="2800" b="0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ENE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</a:pPr>
            <a:r>
              <a:rPr lang="es-ES" sz="1200" b="0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27-29-01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134;p2">
            <a:extLst>
              <a:ext uri="{FF2B5EF4-FFF2-40B4-BE49-F238E27FC236}">
                <a16:creationId xmlns:a16="http://schemas.microsoft.com/office/drawing/2014/main" id="{26A10D1A-F933-AC4B-B890-4F1A7AB835EE}"/>
              </a:ext>
            </a:extLst>
          </p:cNvPr>
          <p:cNvSpPr txBox="1"/>
          <p:nvPr/>
        </p:nvSpPr>
        <p:spPr>
          <a:xfrm>
            <a:off x="1092531" y="10792296"/>
            <a:ext cx="1083900" cy="7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</a:pPr>
            <a:r>
              <a:rPr lang="es-ES" sz="2800" b="0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ENE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</a:pPr>
            <a:r>
              <a:rPr lang="es-ES" sz="1200" b="0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15-18-21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134;p2">
            <a:extLst>
              <a:ext uri="{FF2B5EF4-FFF2-40B4-BE49-F238E27FC236}">
                <a16:creationId xmlns:a16="http://schemas.microsoft.com/office/drawing/2014/main" id="{6FA58396-1C1A-C14A-8E51-D3C3ABF23C4C}"/>
              </a:ext>
            </a:extLst>
          </p:cNvPr>
          <p:cNvSpPr txBox="1"/>
          <p:nvPr/>
        </p:nvSpPr>
        <p:spPr>
          <a:xfrm>
            <a:off x="1092531" y="13600608"/>
            <a:ext cx="1083900" cy="7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</a:pPr>
            <a:r>
              <a:rPr lang="es-ES" sz="2800" b="0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ENE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</a:pPr>
            <a:r>
              <a:rPr lang="es-ES" sz="1200" b="0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15-18-21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0646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4"/>
          <p:cNvSpPr txBox="1"/>
          <p:nvPr/>
        </p:nvSpPr>
        <p:spPr>
          <a:xfrm>
            <a:off x="2214601" y="1266247"/>
            <a:ext cx="1535764" cy="33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es-ES" sz="18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21 ENE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4"/>
          <p:cNvSpPr txBox="1"/>
          <p:nvPr/>
        </p:nvSpPr>
        <p:spPr>
          <a:xfrm>
            <a:off x="5591944" y="1266247"/>
            <a:ext cx="1535764" cy="33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es-ES" sz="18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18 ENE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4"/>
          <p:cNvSpPr txBox="1"/>
          <p:nvPr/>
        </p:nvSpPr>
        <p:spPr>
          <a:xfrm>
            <a:off x="8976320" y="1266247"/>
            <a:ext cx="1535764" cy="33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es-ES" sz="18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15 ENE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4"/>
          <p:cNvSpPr txBox="1"/>
          <p:nvPr/>
        </p:nvSpPr>
        <p:spPr>
          <a:xfrm>
            <a:off x="1603124" y="1717257"/>
            <a:ext cx="2844000" cy="195336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3A3838"/>
                </a:solidFill>
              </a:rPr>
              <a:t>PILAR DE CONTENIDO</a:t>
            </a:r>
          </a:p>
          <a:p>
            <a:pPr lvl="0" algn="ctr">
              <a:lnSpc>
                <a:spcPct val="115000"/>
              </a:lnSpc>
              <a:buSzPts val="1200"/>
            </a:pPr>
            <a:endParaRPr lang="es-ES" sz="1200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dirty="0">
                <a:solidFill>
                  <a:srgbClr val="3A3838"/>
                </a:solidFill>
              </a:rPr>
              <a:t>DESCRIPCIÓN DEL POST</a:t>
            </a:r>
            <a:endParaRPr lang="es-ES" dirty="0"/>
          </a:p>
          <a:p>
            <a:pPr lvl="0" algn="ctr">
              <a:lnSpc>
                <a:spcPct val="115000"/>
              </a:lnSpc>
              <a:buSzPts val="1200"/>
            </a:pPr>
            <a:endParaRPr lang="es-ES" sz="1200" i="1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FF1333"/>
                </a:solidFill>
              </a:rPr>
              <a:t>(DISEÑO/FOTO/VIDEO)</a:t>
            </a:r>
            <a:endParaRPr lang="es-ES" sz="1200" dirty="0"/>
          </a:p>
        </p:txBody>
      </p:sp>
      <p:sp>
        <p:nvSpPr>
          <p:cNvPr id="174" name="Google Shape;174;p4"/>
          <p:cNvSpPr txBox="1"/>
          <p:nvPr/>
        </p:nvSpPr>
        <p:spPr>
          <a:xfrm>
            <a:off x="4948702" y="1717257"/>
            <a:ext cx="2844000" cy="195336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3A3838"/>
                </a:solidFill>
              </a:rPr>
              <a:t>PILAR DE CONTENIDO</a:t>
            </a:r>
          </a:p>
          <a:p>
            <a:pPr lvl="0" algn="ctr">
              <a:lnSpc>
                <a:spcPct val="115000"/>
              </a:lnSpc>
              <a:buSzPts val="1200"/>
            </a:pPr>
            <a:endParaRPr lang="es-ES" sz="1200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dirty="0">
                <a:solidFill>
                  <a:srgbClr val="3A3838"/>
                </a:solidFill>
              </a:rPr>
              <a:t>DESCRIPCIÓN DEL POST</a:t>
            </a:r>
            <a:endParaRPr lang="es-ES" sz="1200" dirty="0"/>
          </a:p>
          <a:p>
            <a:pPr lvl="0" algn="ctr">
              <a:lnSpc>
                <a:spcPct val="115000"/>
              </a:lnSpc>
              <a:buSzPts val="1200"/>
            </a:pPr>
            <a:endParaRPr lang="es-ES" sz="1200" i="1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FF1333"/>
                </a:solidFill>
              </a:rPr>
              <a:t>(DISEÑO/FOTO/VIDEO)</a:t>
            </a:r>
            <a:endParaRPr sz="1200" b="0" i="0" u="none" strike="noStrike" cap="none" dirty="0">
              <a:solidFill>
                <a:srgbClr val="3A383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4"/>
          <p:cNvSpPr txBox="1"/>
          <p:nvPr/>
        </p:nvSpPr>
        <p:spPr>
          <a:xfrm>
            <a:off x="8294293" y="1717257"/>
            <a:ext cx="2844000" cy="195336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3A3838"/>
                </a:solidFill>
              </a:rPr>
              <a:t>PILAR DE CONTENIDO</a:t>
            </a:r>
          </a:p>
          <a:p>
            <a:pPr lvl="0" algn="ctr">
              <a:lnSpc>
                <a:spcPct val="115000"/>
              </a:lnSpc>
              <a:buSzPts val="1200"/>
            </a:pPr>
            <a:endParaRPr lang="es-ES" sz="1200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dirty="0">
                <a:solidFill>
                  <a:srgbClr val="3A3838"/>
                </a:solidFill>
              </a:rPr>
              <a:t>DESCRIPCIÓN DEL POST</a:t>
            </a:r>
            <a:endParaRPr lang="es-ES" sz="1200" dirty="0"/>
          </a:p>
          <a:p>
            <a:pPr lvl="0" algn="ctr">
              <a:lnSpc>
                <a:spcPct val="115000"/>
              </a:lnSpc>
              <a:buSzPts val="1200"/>
            </a:pPr>
            <a:endParaRPr lang="es-ES" sz="1200" i="1" dirty="0">
              <a:solidFill>
                <a:srgbClr val="3A3838"/>
              </a:solidFill>
            </a:endParaRPr>
          </a:p>
          <a:p>
            <a:pPr lvl="0" algn="ctr">
              <a:lnSpc>
                <a:spcPct val="115000"/>
              </a:lnSpc>
              <a:buSzPts val="1200"/>
            </a:pPr>
            <a:r>
              <a:rPr lang="es-ES" sz="1200" b="1" dirty="0">
                <a:solidFill>
                  <a:srgbClr val="FF1333"/>
                </a:solidFill>
              </a:rPr>
              <a:t>(DISEÑO/FOTO/VIDEO)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4"/>
          <p:cNvSpPr txBox="1"/>
          <p:nvPr/>
        </p:nvSpPr>
        <p:spPr>
          <a:xfrm>
            <a:off x="2955471" y="4302821"/>
            <a:ext cx="6955972" cy="358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1333"/>
              </a:buClr>
              <a:buSzPts val="2800"/>
              <a:buFont typeface="Arial"/>
              <a:buNone/>
            </a:pPr>
            <a:r>
              <a:rPr lang="es-ES" sz="2000" b="1" i="0" u="none" strike="noStrike" cap="none" dirty="0">
                <a:solidFill>
                  <a:schemeClr val="tx2">
                    <a:lumMod val="2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VISTA PREVIA DE LOS POST</a:t>
            </a:r>
            <a:endParaRPr b="0" i="0" u="none" strike="noStrike" cap="none" dirty="0">
              <a:solidFill>
                <a:schemeClr val="tx2">
                  <a:lumMod val="2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153;g7a18db5a26_0_14">
            <a:extLst>
              <a:ext uri="{FF2B5EF4-FFF2-40B4-BE49-F238E27FC236}">
                <a16:creationId xmlns:a16="http://schemas.microsoft.com/office/drawing/2014/main" id="{C4F374E9-0098-0947-A660-B8CE1836E0A7}"/>
              </a:ext>
            </a:extLst>
          </p:cNvPr>
          <p:cNvSpPr/>
          <p:nvPr/>
        </p:nvSpPr>
        <p:spPr>
          <a:xfrm>
            <a:off x="1549450" y="9444700"/>
            <a:ext cx="3203400" cy="1846152"/>
          </a:xfrm>
          <a:prstGeom prst="roundRect">
            <a:avLst>
              <a:gd name="adj" fmla="val 3514"/>
            </a:avLst>
          </a:prstGeom>
          <a:solidFill>
            <a:srgbClr val="3A383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154;g7a18db5a26_0_14">
            <a:extLst>
              <a:ext uri="{FF2B5EF4-FFF2-40B4-BE49-F238E27FC236}">
                <a16:creationId xmlns:a16="http://schemas.microsoft.com/office/drawing/2014/main" id="{A8A501C7-A339-0C46-9512-9682935EBC4B}"/>
              </a:ext>
            </a:extLst>
          </p:cNvPr>
          <p:cNvSpPr txBox="1"/>
          <p:nvPr/>
        </p:nvSpPr>
        <p:spPr>
          <a:xfrm>
            <a:off x="1675850" y="8633000"/>
            <a:ext cx="2917200" cy="2569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9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1.346 likes</a:t>
            </a:r>
            <a:endParaRPr sz="9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buSzPts val="1000"/>
            </a:pPr>
            <a:r>
              <a:rPr lang="es-ES" sz="10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nombredetucuenta</a:t>
            </a:r>
            <a:r>
              <a:rPr lang="es-ES" sz="1000" dirty="0">
                <a:solidFill>
                  <a:srgbClr val="FFFFFF"/>
                </a:solidFill>
              </a:rPr>
              <a:t> El trozo de texto estándar de Lorem Ipsum usado desde el año 1500 es reproducido debajo para aquellos interesados.</a:t>
            </a:r>
          </a:p>
          <a:p>
            <a:pPr lvl="0">
              <a:buSzPts val="1000"/>
            </a:pPr>
            <a:endParaRPr lang="es-ES" sz="1000" dirty="0">
              <a:solidFill>
                <a:srgbClr val="FFFFFF"/>
              </a:solidFill>
            </a:endParaRPr>
          </a:p>
          <a:p>
            <a:pPr lvl="0">
              <a:buSzPts val="1000"/>
            </a:pPr>
            <a:r>
              <a:rPr lang="es-ES" sz="1000" dirty="0">
                <a:solidFill>
                  <a:srgbClr val="FFFFFF"/>
                </a:solidFill>
              </a:rPr>
              <a:t>Las secciones 1.10.32 y 1.10.33 de "de Finibus Bonorum et Malorum" por Cicero son también reproducidas en su forma original exacta, acompañadas por versiones en Inglés de la traducción realizada en 1914 por H. Rackham.</a:t>
            </a:r>
          </a:p>
          <a:p>
            <a:pPr lvl="0">
              <a:buSzPts val="1000"/>
            </a:pPr>
            <a:endParaRPr lang="es-ES" sz="10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buSzPts val="1000"/>
            </a:pPr>
            <a:endParaRPr sz="10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buSzPts val="1100"/>
            </a:pPr>
            <a:r>
              <a:rPr lang="es-ES" sz="1000" b="0" i="0" u="none" strike="noStrike" cap="none" dirty="0">
                <a:solidFill>
                  <a:srgbClr val="4472C4"/>
                </a:solidFill>
                <a:latin typeface="Arial"/>
                <a:ea typeface="Arial"/>
                <a:cs typeface="Arial"/>
                <a:sym typeface="Arial"/>
              </a:rPr>
              <a:t>#hashtag</a:t>
            </a:r>
            <a:r>
              <a:rPr lang="es-ES" sz="1000" dirty="0">
                <a:solidFill>
                  <a:srgbClr val="4472C4"/>
                </a:solidFill>
              </a:rPr>
              <a:t> #hashtag #hashtag</a:t>
            </a:r>
            <a:endParaRPr sz="1000" b="0" i="0" u="none" strike="noStrike" cap="none" dirty="0">
              <a:solidFill>
                <a:srgbClr val="4472C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0" i="0" u="none" strike="noStrike" cap="none" dirty="0">
              <a:solidFill>
                <a:srgbClr val="4A86E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0" i="0" u="none" strike="noStrike" cap="none" dirty="0">
              <a:solidFill>
                <a:srgbClr val="4A86E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s-ES" sz="800" b="0" i="0" u="none" strike="noStrike" cap="none" dirty="0">
                <a:solidFill>
                  <a:srgbClr val="B7B7B7"/>
                </a:solidFill>
                <a:latin typeface="Arial"/>
                <a:ea typeface="Arial"/>
                <a:cs typeface="Arial"/>
                <a:sym typeface="Arial"/>
              </a:rPr>
              <a:t>Hace 2 días</a:t>
            </a:r>
            <a:endParaRPr sz="800" b="0" i="0" u="none" strike="noStrike" cap="none" dirty="0">
              <a:solidFill>
                <a:srgbClr val="B7B7B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155;g7a18db5a26_0_14">
            <a:extLst>
              <a:ext uri="{FF2B5EF4-FFF2-40B4-BE49-F238E27FC236}">
                <a16:creationId xmlns:a16="http://schemas.microsoft.com/office/drawing/2014/main" id="{F6DB5B34-3D65-8846-939D-9C99235A3D46}"/>
              </a:ext>
            </a:extLst>
          </p:cNvPr>
          <p:cNvSpPr/>
          <p:nvPr/>
        </p:nvSpPr>
        <p:spPr>
          <a:xfrm>
            <a:off x="4847725" y="9444700"/>
            <a:ext cx="3203400" cy="1804200"/>
          </a:xfrm>
          <a:prstGeom prst="roundRect">
            <a:avLst>
              <a:gd name="adj" fmla="val 3514"/>
            </a:avLst>
          </a:prstGeom>
          <a:solidFill>
            <a:srgbClr val="3A383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156;g7a18db5a26_0_14">
            <a:extLst>
              <a:ext uri="{FF2B5EF4-FFF2-40B4-BE49-F238E27FC236}">
                <a16:creationId xmlns:a16="http://schemas.microsoft.com/office/drawing/2014/main" id="{6E9546F3-C18C-0844-91E1-CE645FD148F6}"/>
              </a:ext>
            </a:extLst>
          </p:cNvPr>
          <p:cNvSpPr/>
          <p:nvPr/>
        </p:nvSpPr>
        <p:spPr>
          <a:xfrm>
            <a:off x="8146000" y="9444700"/>
            <a:ext cx="3203400" cy="2413800"/>
          </a:xfrm>
          <a:prstGeom prst="roundRect">
            <a:avLst>
              <a:gd name="adj" fmla="val 3514"/>
            </a:avLst>
          </a:prstGeom>
          <a:solidFill>
            <a:srgbClr val="3A383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157;g7a18db5a26_0_14">
            <a:extLst>
              <a:ext uri="{FF2B5EF4-FFF2-40B4-BE49-F238E27FC236}">
                <a16:creationId xmlns:a16="http://schemas.microsoft.com/office/drawing/2014/main" id="{BC326649-A7B7-8D42-91F4-CD3F083FE999}"/>
              </a:ext>
            </a:extLst>
          </p:cNvPr>
          <p:cNvSpPr txBox="1"/>
          <p:nvPr/>
        </p:nvSpPr>
        <p:spPr>
          <a:xfrm>
            <a:off x="4981300" y="8633000"/>
            <a:ext cx="2917200" cy="257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buSzPts val="900"/>
            </a:pPr>
            <a:r>
              <a:rPr lang="es-ES" sz="900" dirty="0">
                <a:solidFill>
                  <a:srgbClr val="FFFFFF"/>
                </a:solidFill>
              </a:rPr>
              <a:t>1.346 likes</a:t>
            </a:r>
          </a:p>
          <a:p>
            <a:pPr lvl="0">
              <a:buSzPts val="1000"/>
            </a:pPr>
            <a:r>
              <a:rPr lang="es-ES" sz="1000" b="1" dirty="0">
                <a:solidFill>
                  <a:srgbClr val="FFFFFF"/>
                </a:solidFill>
              </a:rPr>
              <a:t>nombredetucuenta</a:t>
            </a:r>
            <a:r>
              <a:rPr lang="es-ES" sz="1000" dirty="0">
                <a:solidFill>
                  <a:srgbClr val="FFFFFF"/>
                </a:solidFill>
              </a:rPr>
              <a:t> El trozo de texto estándar de Lorem Ipsum usado desde el año 1500 es reproducido debajo para aquellos interesados.</a:t>
            </a:r>
          </a:p>
          <a:p>
            <a:pPr lvl="0">
              <a:buSzPts val="1000"/>
            </a:pPr>
            <a:endParaRPr lang="es-ES" sz="1000" dirty="0">
              <a:solidFill>
                <a:srgbClr val="FFFFFF"/>
              </a:solidFill>
            </a:endParaRPr>
          </a:p>
          <a:p>
            <a:pPr lvl="0">
              <a:buSzPts val="1000"/>
            </a:pPr>
            <a:r>
              <a:rPr lang="es-ES" sz="1000" dirty="0">
                <a:solidFill>
                  <a:srgbClr val="FFFFFF"/>
                </a:solidFill>
              </a:rPr>
              <a:t>Las secciones 1.10.32 y 1.10.33 de "de Finibus Bonorum et Malorum" por Cicero son también reproducidas en su forma original exacta, acompañadas por versiones en Inglés de la traducción realizada en 1914 por H. Rackham.</a:t>
            </a:r>
          </a:p>
          <a:p>
            <a:pPr lvl="0">
              <a:buSzPts val="1000"/>
            </a:pPr>
            <a:endParaRPr lang="es-ES" sz="1000" dirty="0">
              <a:solidFill>
                <a:srgbClr val="FFFFFF"/>
              </a:solidFill>
            </a:endParaRPr>
          </a:p>
          <a:p>
            <a:pPr lvl="0">
              <a:buSzPts val="1000"/>
            </a:pPr>
            <a:endParaRPr lang="es-ES" sz="1000" dirty="0">
              <a:solidFill>
                <a:srgbClr val="FFFFFF"/>
              </a:solidFill>
            </a:endParaRPr>
          </a:p>
          <a:p>
            <a:pPr lvl="0">
              <a:buSzPts val="1100"/>
            </a:pPr>
            <a:r>
              <a:rPr lang="es-ES" sz="1000" dirty="0">
                <a:solidFill>
                  <a:srgbClr val="4472C4"/>
                </a:solidFill>
              </a:rPr>
              <a:t>#hashtag #hashtag #hashtag</a:t>
            </a:r>
          </a:p>
          <a:p>
            <a:pPr lvl="0">
              <a:buSzPts val="900"/>
            </a:pPr>
            <a:endParaRPr lang="es-ES" sz="900" dirty="0">
              <a:solidFill>
                <a:srgbClr val="4A86E8"/>
              </a:solidFill>
            </a:endParaRPr>
          </a:p>
          <a:p>
            <a:pPr lvl="0">
              <a:buSzPts val="900"/>
            </a:pPr>
            <a:endParaRPr lang="es-ES" sz="900" dirty="0">
              <a:solidFill>
                <a:srgbClr val="4A86E8"/>
              </a:solidFill>
            </a:endParaRPr>
          </a:p>
          <a:p>
            <a:pPr lvl="0">
              <a:buSzPts val="800"/>
            </a:pPr>
            <a:r>
              <a:rPr lang="es-ES" sz="800" dirty="0">
                <a:solidFill>
                  <a:srgbClr val="B7B7B7"/>
                </a:solidFill>
              </a:rPr>
              <a:t>Hace 5 días</a:t>
            </a:r>
          </a:p>
        </p:txBody>
      </p:sp>
      <p:sp>
        <p:nvSpPr>
          <p:cNvPr id="33" name="Google Shape;158;g7a18db5a26_0_14">
            <a:extLst>
              <a:ext uri="{FF2B5EF4-FFF2-40B4-BE49-F238E27FC236}">
                <a16:creationId xmlns:a16="http://schemas.microsoft.com/office/drawing/2014/main" id="{CECEB0F5-BEA6-1C4B-9D92-2327FB42B4ED}"/>
              </a:ext>
            </a:extLst>
          </p:cNvPr>
          <p:cNvSpPr txBox="1"/>
          <p:nvPr/>
        </p:nvSpPr>
        <p:spPr>
          <a:xfrm>
            <a:off x="8305800" y="8633000"/>
            <a:ext cx="2917200" cy="318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buSzPts val="900"/>
            </a:pPr>
            <a:r>
              <a:rPr lang="es-ES" sz="900" dirty="0">
                <a:solidFill>
                  <a:srgbClr val="FFFFFF"/>
                </a:solidFill>
              </a:rPr>
              <a:t>1.346 likes</a:t>
            </a:r>
          </a:p>
          <a:p>
            <a:pPr lvl="0">
              <a:buSzPts val="1000"/>
            </a:pPr>
            <a:r>
              <a:rPr lang="es-ES" sz="1000" b="1" dirty="0">
                <a:solidFill>
                  <a:srgbClr val="FFFFFF"/>
                </a:solidFill>
              </a:rPr>
              <a:t>nombredetucuenta</a:t>
            </a:r>
            <a:r>
              <a:rPr lang="es-ES" sz="1000" dirty="0">
                <a:solidFill>
                  <a:srgbClr val="FFFFFF"/>
                </a:solidFill>
              </a:rPr>
              <a:t> El trozo de texto estándar de Lorem Ipsum usado desde el año 1500 es reproducido debajo para aquellos interesados.</a:t>
            </a:r>
          </a:p>
          <a:p>
            <a:pPr lvl="0">
              <a:buSzPts val="1000"/>
            </a:pPr>
            <a:endParaRPr lang="es-ES" sz="1000" dirty="0">
              <a:solidFill>
                <a:srgbClr val="FFFFFF"/>
              </a:solidFill>
            </a:endParaRPr>
          </a:p>
          <a:p>
            <a:pPr lvl="0">
              <a:buSzPts val="1000"/>
            </a:pPr>
            <a:r>
              <a:rPr lang="es-ES" sz="1000" dirty="0">
                <a:solidFill>
                  <a:srgbClr val="FFFFFF"/>
                </a:solidFill>
              </a:rPr>
              <a:t>Las secciones 1.10.32 y 1.10.33 de "de Finibus Bonorum et Malorum" por Cicero son también reproducidas en su forma original exacta, acompañadas por versiones en Inglés de la traducción realizada en 1914 por H. Rackham.</a:t>
            </a:r>
          </a:p>
          <a:p>
            <a:pPr lvl="0">
              <a:buSzPts val="1000"/>
            </a:pPr>
            <a:endParaRPr lang="es-ES" sz="1000" dirty="0">
              <a:solidFill>
                <a:srgbClr val="FFFFFF"/>
              </a:solidFill>
            </a:endParaRPr>
          </a:p>
          <a:p>
            <a:pPr>
              <a:buSzPts val="1000"/>
            </a:pPr>
            <a:r>
              <a:rPr lang="es-ES" sz="1000" dirty="0">
                <a:solidFill>
                  <a:srgbClr val="FFFFFF"/>
                </a:solidFill>
              </a:rPr>
              <a:t>El trozo de texto estándar de Lorem Ipsum usado desde el año 1500 es reproducido debajo para aquellos interesados.</a:t>
            </a:r>
          </a:p>
          <a:p>
            <a:pPr lvl="0">
              <a:buSzPts val="1000"/>
            </a:pPr>
            <a:endParaRPr lang="es-ES" sz="1000" dirty="0">
              <a:solidFill>
                <a:srgbClr val="FFFFFF"/>
              </a:solidFill>
            </a:endParaRPr>
          </a:p>
          <a:p>
            <a:pPr lvl="0">
              <a:buSzPts val="1000"/>
            </a:pPr>
            <a:endParaRPr lang="es-ES" sz="1000" dirty="0">
              <a:solidFill>
                <a:srgbClr val="FFFFFF"/>
              </a:solidFill>
            </a:endParaRPr>
          </a:p>
          <a:p>
            <a:pPr lvl="0">
              <a:buSzPts val="1100"/>
            </a:pPr>
            <a:r>
              <a:rPr lang="es-ES" sz="1000" dirty="0">
                <a:solidFill>
                  <a:srgbClr val="4472C4"/>
                </a:solidFill>
              </a:rPr>
              <a:t>#hashtag #hashtag #hashtag</a:t>
            </a:r>
          </a:p>
          <a:p>
            <a:pPr lvl="0">
              <a:buSzPts val="900"/>
            </a:pPr>
            <a:endParaRPr lang="es-ES" sz="900" dirty="0">
              <a:solidFill>
                <a:srgbClr val="4A86E8"/>
              </a:solidFill>
            </a:endParaRPr>
          </a:p>
          <a:p>
            <a:pPr lvl="0">
              <a:buSzPts val="900"/>
            </a:pPr>
            <a:endParaRPr lang="es-ES" sz="900" dirty="0">
              <a:solidFill>
                <a:srgbClr val="4A86E8"/>
              </a:solidFill>
            </a:endParaRPr>
          </a:p>
          <a:p>
            <a:pPr lvl="0">
              <a:buSzPts val="800"/>
            </a:pPr>
            <a:r>
              <a:rPr lang="es-ES" sz="800" dirty="0">
                <a:solidFill>
                  <a:srgbClr val="B7B7B7"/>
                </a:solidFill>
              </a:rPr>
              <a:t>Hace 7 días</a:t>
            </a:r>
          </a:p>
        </p:txBody>
      </p:sp>
      <p:sp>
        <p:nvSpPr>
          <p:cNvPr id="5" name="Marcador de posición de imagen 4">
            <a:extLst>
              <a:ext uri="{FF2B5EF4-FFF2-40B4-BE49-F238E27FC236}">
                <a16:creationId xmlns:a16="http://schemas.microsoft.com/office/drawing/2014/main" id="{53BB0514-DD5D-ED44-B432-DF986009D85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6" name="Marcador de posición de imagen 5">
            <a:extLst>
              <a:ext uri="{FF2B5EF4-FFF2-40B4-BE49-F238E27FC236}">
                <a16:creationId xmlns:a16="http://schemas.microsoft.com/office/drawing/2014/main" id="{E0BB103C-BEAF-1843-AE25-74056EABB2C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7" name="Marcador de posición de imagen 6">
            <a:extLst>
              <a:ext uri="{FF2B5EF4-FFF2-40B4-BE49-F238E27FC236}">
                <a16:creationId xmlns:a16="http://schemas.microsoft.com/office/drawing/2014/main" id="{ECFA14A0-4B71-5E46-A61B-8225665D814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pic>
        <p:nvPicPr>
          <p:cNvPr id="9" name="Marcador de posición de imagen 8">
            <a:extLst>
              <a:ext uri="{FF2B5EF4-FFF2-40B4-BE49-F238E27FC236}">
                <a16:creationId xmlns:a16="http://schemas.microsoft.com/office/drawing/2014/main" id="{2125116D-EB2B-D04E-B645-9EA0A547ADF2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/>
          <a:stretch>
            <a:fillRect/>
          </a:stretch>
        </p:blipFill>
        <p:spPr/>
      </p:pic>
      <p:pic>
        <p:nvPicPr>
          <p:cNvPr id="46" name="Marcador de posición de imagen 8">
            <a:extLst>
              <a:ext uri="{FF2B5EF4-FFF2-40B4-BE49-F238E27FC236}">
                <a16:creationId xmlns:a16="http://schemas.microsoft.com/office/drawing/2014/main" id="{68476D3A-CD26-B64D-BDE4-94CE30D2B4C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5002232" y="4954534"/>
            <a:ext cx="325726" cy="32572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</p:pic>
      <p:pic>
        <p:nvPicPr>
          <p:cNvPr id="47" name="Marcador de posición de imagen 8">
            <a:extLst>
              <a:ext uri="{FF2B5EF4-FFF2-40B4-BE49-F238E27FC236}">
                <a16:creationId xmlns:a16="http://schemas.microsoft.com/office/drawing/2014/main" id="{61103D23-D9A4-9E47-B45E-AB811B25E7C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300952" y="4954534"/>
            <a:ext cx="325726" cy="32572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attern Powerpoint Templat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517</Words>
  <Application>Microsoft Macintosh PowerPoint</Application>
  <PresentationFormat>Personalizado</PresentationFormat>
  <Paragraphs>152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Source Sans Pro</vt:lpstr>
      <vt:lpstr>Calibri</vt:lpstr>
      <vt:lpstr>Pattern Powerpoint Template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ShapeSlide</dc:creator>
  <cp:lastModifiedBy>Microsoft Office User</cp:lastModifiedBy>
  <cp:revision>8</cp:revision>
  <dcterms:created xsi:type="dcterms:W3CDTF">2017-08-07T02:30:58Z</dcterms:created>
  <dcterms:modified xsi:type="dcterms:W3CDTF">2021-05-07T22:24:39Z</dcterms:modified>
</cp:coreProperties>
</file>